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9.xml" ContentType="application/vnd.openxmlformats-officedocument.presentationml.notesSlid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383" r:id="rId3"/>
    <p:sldId id="380" r:id="rId4"/>
    <p:sldId id="381" r:id="rId5"/>
    <p:sldId id="382" r:id="rId6"/>
    <p:sldId id="413" r:id="rId7"/>
    <p:sldId id="368" r:id="rId8"/>
    <p:sldId id="372" r:id="rId9"/>
    <p:sldId id="371" r:id="rId10"/>
    <p:sldId id="373" r:id="rId11"/>
    <p:sldId id="374" r:id="rId12"/>
    <p:sldId id="375" r:id="rId13"/>
    <p:sldId id="376" r:id="rId14"/>
    <p:sldId id="377" r:id="rId15"/>
    <p:sldId id="282" r:id="rId16"/>
    <p:sldId id="367" r:id="rId17"/>
    <p:sldId id="290" r:id="rId18"/>
    <p:sldId id="385" r:id="rId19"/>
    <p:sldId id="386" r:id="rId20"/>
    <p:sldId id="388" r:id="rId21"/>
    <p:sldId id="384" r:id="rId22"/>
    <p:sldId id="389" r:id="rId23"/>
    <p:sldId id="390" r:id="rId24"/>
    <p:sldId id="293" r:id="rId25"/>
    <p:sldId id="391" r:id="rId26"/>
    <p:sldId id="392" r:id="rId27"/>
    <p:sldId id="393" r:id="rId28"/>
    <p:sldId id="310" r:id="rId29"/>
    <p:sldId id="312" r:id="rId30"/>
    <p:sldId id="395" r:id="rId31"/>
    <p:sldId id="394" r:id="rId32"/>
    <p:sldId id="400" r:id="rId33"/>
    <p:sldId id="396" r:id="rId34"/>
    <p:sldId id="399" r:id="rId35"/>
    <p:sldId id="414" r:id="rId36"/>
    <p:sldId id="415" r:id="rId37"/>
    <p:sldId id="407" r:id="rId38"/>
    <p:sldId id="403" r:id="rId39"/>
    <p:sldId id="416" r:id="rId40"/>
    <p:sldId id="397" r:id="rId41"/>
    <p:sldId id="398" r:id="rId42"/>
    <p:sldId id="326" r:id="rId43"/>
    <p:sldId id="334" r:id="rId44"/>
    <p:sldId id="333" r:id="rId45"/>
    <p:sldId id="365" r:id="rId46"/>
    <p:sldId id="362" r:id="rId47"/>
    <p:sldId id="363" r:id="rId48"/>
    <p:sldId id="364" r:id="rId49"/>
    <p:sldId id="354" r:id="rId50"/>
    <p:sldId id="352" r:id="rId51"/>
    <p:sldId id="335" r:id="rId52"/>
    <p:sldId id="353" r:id="rId53"/>
    <p:sldId id="357" r:id="rId54"/>
    <p:sldId id="339" r:id="rId55"/>
    <p:sldId id="361" r:id="rId56"/>
    <p:sldId id="341" r:id="rId57"/>
    <p:sldId id="360" r:id="rId58"/>
    <p:sldId id="358" r:id="rId59"/>
    <p:sldId id="411" r:id="rId60"/>
    <p:sldId id="350" r:id="rId61"/>
    <p:sldId id="412" r:id="rId62"/>
    <p:sldId id="408" r:id="rId63"/>
    <p:sldId id="409" r:id="rId64"/>
    <p:sldId id="348" r:id="rId65"/>
    <p:sldId id="417" r:id="rId66"/>
    <p:sldId id="41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4660"/>
  </p:normalViewPr>
  <p:slideViewPr>
    <p:cSldViewPr snapToGrid="0">
      <p:cViewPr varScale="1">
        <p:scale>
          <a:sx n="31" d="100"/>
          <a:sy n="31" d="100"/>
        </p:scale>
        <p:origin x="35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30.png"/><Relationship Id="rId1" Type="http://schemas.openxmlformats.org/officeDocument/2006/relationships/image" Target="../media/image4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A35FD2-3F63-4A8F-95C8-46DCA074BD3B}" type="doc">
      <dgm:prSet loTypeId="urn:microsoft.com/office/officeart/2005/8/layout/rings+Icon" loCatId="officeonline" qsTypeId="urn:microsoft.com/office/officeart/2005/8/quickstyle/simple5" qsCatId="simple" csTypeId="urn:microsoft.com/office/officeart/2005/8/colors/colorful2" csCatId="colorful" phldr="1"/>
      <dgm:spPr/>
    </dgm:pt>
    <dgm:pt modelId="{5521E176-9F5C-4C04-9448-369B60029B30}">
      <dgm:prSet phldrT="[Text]" custT="1"/>
      <dgm:spPr/>
      <dgm:t>
        <a:bodyPr/>
        <a:lstStyle/>
        <a:p>
          <a:r>
            <a:rPr lang="en-US" sz="3200" dirty="0"/>
            <a:t>Matrix Factorization</a:t>
          </a:r>
        </a:p>
      </dgm:t>
    </dgm:pt>
    <dgm:pt modelId="{F4D755F4-005B-4A15-BF62-D3F37FA939F2}" type="parTrans" cxnId="{B5E9CB53-0C22-4BB4-A27D-AB3FDA9D5DE9}">
      <dgm:prSet/>
      <dgm:spPr/>
      <dgm:t>
        <a:bodyPr/>
        <a:lstStyle/>
        <a:p>
          <a:endParaRPr lang="en-US"/>
        </a:p>
      </dgm:t>
    </dgm:pt>
    <dgm:pt modelId="{470B25D6-2738-4BD0-AD12-AA504F96D68A}" type="sibTrans" cxnId="{B5E9CB53-0C22-4BB4-A27D-AB3FDA9D5DE9}">
      <dgm:prSet/>
      <dgm:spPr/>
      <dgm:t>
        <a:bodyPr/>
        <a:lstStyle/>
        <a:p>
          <a:endParaRPr lang="en-US"/>
        </a:p>
      </dgm:t>
    </dgm:pt>
    <dgm:pt modelId="{3EFB83FE-C05C-4D52-8AEC-8B4EE5529E74}">
      <dgm:prSet phldrT="[Text]" custT="1"/>
      <dgm:spPr/>
      <dgm:t>
        <a:bodyPr/>
        <a:lstStyle/>
        <a:p>
          <a:r>
            <a:rPr lang="en-US" sz="3200" dirty="0"/>
            <a:t>Latent Factor Models</a:t>
          </a:r>
        </a:p>
      </dgm:t>
    </dgm:pt>
    <dgm:pt modelId="{CE415F6A-516B-4D4A-BEA4-AC5238D9E2F8}" type="parTrans" cxnId="{80F60E85-D772-4F01-B0FA-DDD812D2248F}">
      <dgm:prSet/>
      <dgm:spPr/>
      <dgm:t>
        <a:bodyPr/>
        <a:lstStyle/>
        <a:p>
          <a:endParaRPr lang="en-US"/>
        </a:p>
      </dgm:t>
    </dgm:pt>
    <dgm:pt modelId="{397C95E5-4227-4002-8D67-932756EE87C3}" type="sibTrans" cxnId="{80F60E85-D772-4F01-B0FA-DDD812D2248F}">
      <dgm:prSet/>
      <dgm:spPr/>
      <dgm:t>
        <a:bodyPr/>
        <a:lstStyle/>
        <a:p>
          <a:endParaRPr lang="en-US"/>
        </a:p>
      </dgm:t>
    </dgm:pt>
    <dgm:pt modelId="{A5662D21-B3F4-4D28-A2DC-4FD66F5E03D6}" type="pres">
      <dgm:prSet presAssocID="{3DA35FD2-3F63-4A8F-95C8-46DCA074BD3B}" presName="Name0" presStyleCnt="0">
        <dgm:presLayoutVars>
          <dgm:chMax val="7"/>
          <dgm:dir/>
          <dgm:resizeHandles val="exact"/>
        </dgm:presLayoutVars>
      </dgm:prSet>
      <dgm:spPr/>
    </dgm:pt>
    <dgm:pt modelId="{9949D300-4509-4C71-AFEB-EDD27CC4917D}" type="pres">
      <dgm:prSet presAssocID="{3DA35FD2-3F63-4A8F-95C8-46DCA074BD3B}" presName="ellipse1" presStyleLbl="vennNode1" presStyleIdx="0" presStyleCnt="2" custScaleX="182464" custScaleY="166694" custLinFactNeighborX="-30349" custLinFactNeighborY="34757">
        <dgm:presLayoutVars>
          <dgm:bulletEnabled val="1"/>
        </dgm:presLayoutVars>
      </dgm:prSet>
      <dgm:spPr/>
    </dgm:pt>
    <dgm:pt modelId="{C5B35A10-0C5A-4A50-9D16-BDFAFF3BDD55}" type="pres">
      <dgm:prSet presAssocID="{3DA35FD2-3F63-4A8F-95C8-46DCA074BD3B}" presName="ellipse2" presStyleLbl="vennNode1" presStyleIdx="1" presStyleCnt="2" custScaleX="187235" custScaleY="166694" custLinFactNeighborX="42735" custLinFactNeighborY="-34323">
        <dgm:presLayoutVars>
          <dgm:bulletEnabled val="1"/>
        </dgm:presLayoutVars>
      </dgm:prSet>
      <dgm:spPr/>
    </dgm:pt>
  </dgm:ptLst>
  <dgm:cxnLst>
    <dgm:cxn modelId="{B5E9CB53-0C22-4BB4-A27D-AB3FDA9D5DE9}" srcId="{3DA35FD2-3F63-4A8F-95C8-46DCA074BD3B}" destId="{5521E176-9F5C-4C04-9448-369B60029B30}" srcOrd="0" destOrd="0" parTransId="{F4D755F4-005B-4A15-BF62-D3F37FA939F2}" sibTransId="{470B25D6-2738-4BD0-AD12-AA504F96D68A}"/>
    <dgm:cxn modelId="{80F60E85-D772-4F01-B0FA-DDD812D2248F}" srcId="{3DA35FD2-3F63-4A8F-95C8-46DCA074BD3B}" destId="{3EFB83FE-C05C-4D52-8AEC-8B4EE5529E74}" srcOrd="1" destOrd="0" parTransId="{CE415F6A-516B-4D4A-BEA4-AC5238D9E2F8}" sibTransId="{397C95E5-4227-4002-8D67-932756EE87C3}"/>
    <dgm:cxn modelId="{498AB8EC-4403-4E9F-93D2-34B81CA0FAA9}" type="presOf" srcId="{3DA35FD2-3F63-4A8F-95C8-46DCA074BD3B}" destId="{A5662D21-B3F4-4D28-A2DC-4FD66F5E03D6}" srcOrd="0" destOrd="0" presId="urn:microsoft.com/office/officeart/2005/8/layout/rings+Icon"/>
    <dgm:cxn modelId="{A5927837-6C75-475A-8807-634799876DCD}" type="presOf" srcId="{3EFB83FE-C05C-4D52-8AEC-8B4EE5529E74}" destId="{C5B35A10-0C5A-4A50-9D16-BDFAFF3BDD55}" srcOrd="0" destOrd="0" presId="urn:microsoft.com/office/officeart/2005/8/layout/rings+Icon"/>
    <dgm:cxn modelId="{66254BF3-659E-4C45-81EC-994277528D8C}" type="presOf" srcId="{5521E176-9F5C-4C04-9448-369B60029B30}" destId="{9949D300-4509-4C71-AFEB-EDD27CC4917D}" srcOrd="0" destOrd="0" presId="urn:microsoft.com/office/officeart/2005/8/layout/rings+Icon"/>
    <dgm:cxn modelId="{BCEFD419-49A8-4618-9C22-1CF10A814F8A}" type="presParOf" srcId="{A5662D21-B3F4-4D28-A2DC-4FD66F5E03D6}" destId="{9949D300-4509-4C71-AFEB-EDD27CC4917D}" srcOrd="0" destOrd="0" presId="urn:microsoft.com/office/officeart/2005/8/layout/rings+Icon"/>
    <dgm:cxn modelId="{1D20AD83-0B79-462D-9221-3B1E7ACB3176}" type="presParOf" srcId="{A5662D21-B3F4-4D28-A2DC-4FD66F5E03D6}" destId="{C5B35A10-0C5A-4A50-9D16-BDFAFF3BDD55}" srcOrd="1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925231-F37B-4CFD-B892-FF2AD124235D}" type="doc">
      <dgm:prSet loTypeId="urn:microsoft.com/office/officeart/2005/8/layout/process1" loCatId="process" qsTypeId="urn:microsoft.com/office/officeart/2005/8/quickstyle/3d6" qsCatId="3D" csTypeId="urn:microsoft.com/office/officeart/2005/8/colors/accent2_1" csCatId="accent2" phldr="1"/>
      <dgm:spPr/>
    </dgm:pt>
    <mc:AlternateContent xmlns:mc="http://schemas.openxmlformats.org/markup-compatibility/2006" xmlns:a14="http://schemas.microsoft.com/office/drawing/2010/main">
      <mc:Choice Requires="a14">
        <dgm:pt modelId="{5352D350-A2D7-42B8-888B-1B7F58C9F7FC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m:oMathPara>
              </a14:m>
              <a:endParaRPr lang="en-US" sz="3200" dirty="0"/>
            </a:p>
          </dgm:t>
        </dgm:pt>
      </mc:Choice>
      <mc:Fallback xmlns="">
        <dgm:pt modelId="{5352D350-A2D7-42B8-888B-1B7F58C9F7FC}">
          <dgm:prSet phldrT="[Text]" custT="1"/>
          <dgm:spPr/>
          <dgm:t>
            <a:bodyPr/>
            <a:lstStyle/>
            <a:p>
              <a:r>
                <a:rPr lang="en-US" sz="3200" b="0" i="0">
                  <a:latin typeface="Cambria Math" panose="02040503050406030204" pitchFamily="18" charset="0"/>
                </a:rPr>
                <a:t>𝑆=(𝑋−𝑋 ̅ )(𝑋−𝑋 ̅ )^𝑇</a:t>
              </a:r>
              <a:endParaRPr lang="en-US" sz="3200" dirty="0"/>
            </a:p>
          </dgm:t>
        </dgm:pt>
      </mc:Fallback>
    </mc:AlternateContent>
    <dgm:pt modelId="{F153A081-BD7C-45FF-918A-B33DC2467B15}" type="parTrans" cxnId="{9E1744AD-479B-4954-98C6-AC637D2C944A}">
      <dgm:prSet/>
      <dgm:spPr/>
      <dgm:t>
        <a:bodyPr/>
        <a:lstStyle/>
        <a:p>
          <a:endParaRPr lang="en-US"/>
        </a:p>
      </dgm:t>
    </dgm:pt>
    <dgm:pt modelId="{C493FED5-B6BE-4466-9321-1D900321429E}" type="sibTrans" cxnId="{9E1744AD-479B-4954-98C6-AC637D2C944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CF176D-7DF0-48D0-AE04-DAC5143C0CFC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n-US" sz="3200" b="0" i="0" dirty="0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m:oMathPara>
              </a14:m>
              <a:endParaRPr lang="en-US" sz="3200" dirty="0"/>
            </a:p>
          </dgm:t>
        </dgm:pt>
      </mc:Choice>
      <mc:Fallback xmlns="">
        <dgm:pt modelId="{95CF176D-7DF0-48D0-AE04-DAC5143C0CFC}">
          <dgm:prSet phldrT="[Text]" custT="1"/>
          <dgm:spPr/>
          <dgm:t>
            <a:bodyPr/>
            <a:lstStyle/>
            <a:p>
              <a:r>
                <a:rPr lang="en-US" sz="3200" b="0" i="0" dirty="0"/>
                <a:t>𝑆=</a:t>
              </a:r>
              <a:r>
                <a:rPr lang="en-US" sz="3200" b="0" i="0" dirty="0">
                  <a:latin typeface="Cambria Math" panose="02040503050406030204" pitchFamily="18" charset="0"/>
                </a:rPr>
                <a:t>𝑈^𝑇 Λ𝑈</a:t>
              </a:r>
              <a:endParaRPr lang="en-US" sz="3200" dirty="0"/>
            </a:p>
          </dgm:t>
        </dgm:pt>
      </mc:Fallback>
    </mc:AlternateContent>
    <dgm:pt modelId="{141A65C7-E072-4A5A-9530-2BF0CF73C2D5}" type="parTrans" cxnId="{ACD70ABD-B258-4EDC-AC03-4DC212B16B88}">
      <dgm:prSet/>
      <dgm:spPr/>
      <dgm:t>
        <a:bodyPr/>
        <a:lstStyle/>
        <a:p>
          <a:endParaRPr lang="en-US"/>
        </a:p>
      </dgm:t>
    </dgm:pt>
    <dgm:pt modelId="{5488FD7A-76A0-43F8-B65C-B28BCBC1F631}" type="sibTrans" cxnId="{ACD70ABD-B258-4EDC-AC03-4DC212B16B8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5CACB91-7B14-4BA6-8300-018A958CDD64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m:oMathPara>
              </a14:m>
              <a:endParaRPr lang="en-US" sz="3200" b="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m:oMathPara>
              </a14:m>
              <a:endParaRPr lang="en-US" sz="3200" dirty="0"/>
            </a:p>
          </dgm:t>
        </dgm:pt>
      </mc:Choice>
      <mc:Fallback xmlns="">
        <dgm:pt modelId="{C5CACB91-7B14-4BA6-8300-018A958CDD64}">
          <dgm:prSet phldrT="[Text]" custT="1"/>
          <dgm:spPr/>
          <dgm:t>
            <a:bodyPr/>
            <a:lstStyle/>
            <a:p>
              <a:r>
                <a:rPr lang="en-US" sz="3200" b="0" i="0" dirty="0">
                  <a:latin typeface="Cambria Math" panose="02040503050406030204" pitchFamily="18" charset="0"/>
                </a:rPr>
                <a:t>𝑌</a:t>
              </a:r>
              <a:r>
                <a:rPr lang="en-US" sz="3200" b="0" i="0" dirty="0"/>
                <a:t>=</a:t>
              </a:r>
              <a:r>
                <a:rPr lang="en-US" sz="3200" b="0" i="0" dirty="0">
                  <a:latin typeface="Cambria Math" panose="02040503050406030204" pitchFamily="18" charset="0"/>
                </a:rPr>
                <a:t>𝑈^𝑇 </a:t>
              </a:r>
              <a:r>
                <a:rPr lang="en-US" sz="3200" b="0" i="0" dirty="0"/>
                <a:t>𝑋</a:t>
              </a:r>
              <a:endParaRPr lang="en-US" sz="3200" b="0" dirty="0"/>
            </a:p>
            <a:p>
              <a:r>
                <a:rPr lang="en-US" sz="3200" b="0" i="0">
                  <a:latin typeface="Cambria Math" panose="02040503050406030204" pitchFamily="18" charset="0"/>
                </a:rPr>
                <a:t>𝑍=Λ^(−1/2) 𝑈^𝑇 𝑋 </a:t>
              </a:r>
              <a:endParaRPr lang="en-US" sz="3200" dirty="0"/>
            </a:p>
          </dgm:t>
        </dgm:pt>
      </mc:Fallback>
    </mc:AlternateContent>
    <dgm:pt modelId="{95B09A6F-FB61-4B9B-83D4-767998042E2A}" type="parTrans" cxnId="{D1BC6FA3-6840-4A5A-B0E9-D7A5975F4DF5}">
      <dgm:prSet/>
      <dgm:spPr/>
      <dgm:t>
        <a:bodyPr/>
        <a:lstStyle/>
        <a:p>
          <a:endParaRPr lang="en-US"/>
        </a:p>
      </dgm:t>
    </dgm:pt>
    <dgm:pt modelId="{9C63B9F9-3562-453D-B41D-ECAD1E0D49F0}" type="sibTrans" cxnId="{D1BC6FA3-6840-4A5A-B0E9-D7A5975F4DF5}">
      <dgm:prSet/>
      <dgm:spPr/>
      <dgm:t>
        <a:bodyPr/>
        <a:lstStyle/>
        <a:p>
          <a:endParaRPr lang="en-US"/>
        </a:p>
      </dgm:t>
    </dgm:pt>
    <dgm:pt modelId="{EA775325-82A5-44BE-9248-0DF754CC8009}" type="pres">
      <dgm:prSet presAssocID="{65925231-F37B-4CFD-B892-FF2AD124235D}" presName="Name0" presStyleCnt="0">
        <dgm:presLayoutVars>
          <dgm:dir/>
          <dgm:resizeHandles val="exact"/>
        </dgm:presLayoutVars>
      </dgm:prSet>
      <dgm:spPr/>
    </dgm:pt>
    <dgm:pt modelId="{430DC23B-C883-41DC-9A05-B50E9183C7A3}" type="pres">
      <dgm:prSet presAssocID="{5352D350-A2D7-42B8-888B-1B7F58C9F7FC}" presName="node" presStyleLbl="node1" presStyleIdx="0" presStyleCnt="3" custScaleX="191790">
        <dgm:presLayoutVars>
          <dgm:bulletEnabled val="1"/>
        </dgm:presLayoutVars>
      </dgm:prSet>
      <dgm:spPr/>
    </dgm:pt>
    <dgm:pt modelId="{B5586D42-F389-4897-B81E-B528F1CEC3A2}" type="pres">
      <dgm:prSet presAssocID="{C493FED5-B6BE-4466-9321-1D900321429E}" presName="sibTrans" presStyleLbl="sibTrans2D1" presStyleIdx="0" presStyleCnt="2"/>
      <dgm:spPr/>
    </dgm:pt>
    <dgm:pt modelId="{2613D33E-A46D-4F68-B392-54020DEC227E}" type="pres">
      <dgm:prSet presAssocID="{C493FED5-B6BE-4466-9321-1D900321429E}" presName="connectorText" presStyleLbl="sibTrans2D1" presStyleIdx="0" presStyleCnt="2"/>
      <dgm:spPr/>
    </dgm:pt>
    <dgm:pt modelId="{44C91D90-35B2-42E6-A6B1-DDACCBB9A59A}" type="pres">
      <dgm:prSet presAssocID="{95CF176D-7DF0-48D0-AE04-DAC5143C0CFC}" presName="node" presStyleLbl="node1" presStyleIdx="1" presStyleCnt="3">
        <dgm:presLayoutVars>
          <dgm:bulletEnabled val="1"/>
        </dgm:presLayoutVars>
      </dgm:prSet>
      <dgm:spPr/>
    </dgm:pt>
    <dgm:pt modelId="{6A20987E-D184-41BC-B320-A61F220FCF16}" type="pres">
      <dgm:prSet presAssocID="{5488FD7A-76A0-43F8-B65C-B28BCBC1F631}" presName="sibTrans" presStyleLbl="sibTrans2D1" presStyleIdx="1" presStyleCnt="2"/>
      <dgm:spPr/>
    </dgm:pt>
    <dgm:pt modelId="{19E6DC79-5A2A-4BEE-87A0-259AFE109B65}" type="pres">
      <dgm:prSet presAssocID="{5488FD7A-76A0-43F8-B65C-B28BCBC1F631}" presName="connectorText" presStyleLbl="sibTrans2D1" presStyleIdx="1" presStyleCnt="2"/>
      <dgm:spPr/>
    </dgm:pt>
    <dgm:pt modelId="{3383005A-6023-48A2-A78B-764CF9DB79D1}" type="pres">
      <dgm:prSet presAssocID="{C5CACB91-7B14-4BA6-8300-018A958CDD64}" presName="node" presStyleLbl="node1" presStyleIdx="2" presStyleCnt="3" custScaleX="127756">
        <dgm:presLayoutVars>
          <dgm:bulletEnabled val="1"/>
        </dgm:presLayoutVars>
      </dgm:prSet>
      <dgm:spPr/>
    </dgm:pt>
  </dgm:ptLst>
  <dgm:cxnLst>
    <dgm:cxn modelId="{982E1688-214B-4822-9547-2E65102BA09F}" type="presOf" srcId="{95CF176D-7DF0-48D0-AE04-DAC5143C0CFC}" destId="{44C91D90-35B2-42E6-A6B1-DDACCBB9A59A}" srcOrd="0" destOrd="0" presId="urn:microsoft.com/office/officeart/2005/8/layout/process1"/>
    <dgm:cxn modelId="{D69CFBDC-812E-4815-B845-AC729535D156}" type="presOf" srcId="{5488FD7A-76A0-43F8-B65C-B28BCBC1F631}" destId="{6A20987E-D184-41BC-B320-A61F220FCF16}" srcOrd="0" destOrd="0" presId="urn:microsoft.com/office/officeart/2005/8/layout/process1"/>
    <dgm:cxn modelId="{17FCF4D9-6D14-4353-88DC-A3CCF7A98C4E}" type="presOf" srcId="{5352D350-A2D7-42B8-888B-1B7F58C9F7FC}" destId="{430DC23B-C883-41DC-9A05-B50E9183C7A3}" srcOrd="0" destOrd="0" presId="urn:microsoft.com/office/officeart/2005/8/layout/process1"/>
    <dgm:cxn modelId="{0D0F1E51-B266-4C3C-A2FA-971A69EBDB37}" type="presOf" srcId="{5488FD7A-76A0-43F8-B65C-B28BCBC1F631}" destId="{19E6DC79-5A2A-4BEE-87A0-259AFE109B65}" srcOrd="1" destOrd="0" presId="urn:microsoft.com/office/officeart/2005/8/layout/process1"/>
    <dgm:cxn modelId="{9BA5E5AC-CE1D-481C-9EB5-46A2B718C26B}" type="presOf" srcId="{C493FED5-B6BE-4466-9321-1D900321429E}" destId="{B5586D42-F389-4897-B81E-B528F1CEC3A2}" srcOrd="0" destOrd="0" presId="urn:microsoft.com/office/officeart/2005/8/layout/process1"/>
    <dgm:cxn modelId="{9E1744AD-479B-4954-98C6-AC637D2C944A}" srcId="{65925231-F37B-4CFD-B892-FF2AD124235D}" destId="{5352D350-A2D7-42B8-888B-1B7F58C9F7FC}" srcOrd="0" destOrd="0" parTransId="{F153A081-BD7C-45FF-918A-B33DC2467B15}" sibTransId="{C493FED5-B6BE-4466-9321-1D900321429E}"/>
    <dgm:cxn modelId="{4C4C3AF9-9E5F-4DA4-A6E5-54DA5BD201DE}" type="presOf" srcId="{C493FED5-B6BE-4466-9321-1D900321429E}" destId="{2613D33E-A46D-4F68-B392-54020DEC227E}" srcOrd="1" destOrd="0" presId="urn:microsoft.com/office/officeart/2005/8/layout/process1"/>
    <dgm:cxn modelId="{ACD70ABD-B258-4EDC-AC03-4DC212B16B88}" srcId="{65925231-F37B-4CFD-B892-FF2AD124235D}" destId="{95CF176D-7DF0-48D0-AE04-DAC5143C0CFC}" srcOrd="1" destOrd="0" parTransId="{141A65C7-E072-4A5A-9530-2BF0CF73C2D5}" sibTransId="{5488FD7A-76A0-43F8-B65C-B28BCBC1F631}"/>
    <dgm:cxn modelId="{D1BC6FA3-6840-4A5A-B0E9-D7A5975F4DF5}" srcId="{65925231-F37B-4CFD-B892-FF2AD124235D}" destId="{C5CACB91-7B14-4BA6-8300-018A958CDD64}" srcOrd="2" destOrd="0" parTransId="{95B09A6F-FB61-4B9B-83D4-767998042E2A}" sibTransId="{9C63B9F9-3562-453D-B41D-ECAD1E0D49F0}"/>
    <dgm:cxn modelId="{D5CA7E43-CA2E-4DDC-8E77-611B12076B72}" type="presOf" srcId="{65925231-F37B-4CFD-B892-FF2AD124235D}" destId="{EA775325-82A5-44BE-9248-0DF754CC8009}" srcOrd="0" destOrd="0" presId="urn:microsoft.com/office/officeart/2005/8/layout/process1"/>
    <dgm:cxn modelId="{A70E3BF5-7F9F-48E3-A7DC-3138259EB957}" type="presOf" srcId="{C5CACB91-7B14-4BA6-8300-018A958CDD64}" destId="{3383005A-6023-48A2-A78B-764CF9DB79D1}" srcOrd="0" destOrd="0" presId="urn:microsoft.com/office/officeart/2005/8/layout/process1"/>
    <dgm:cxn modelId="{04077160-3049-4712-9210-969021554EA9}" type="presParOf" srcId="{EA775325-82A5-44BE-9248-0DF754CC8009}" destId="{430DC23B-C883-41DC-9A05-B50E9183C7A3}" srcOrd="0" destOrd="0" presId="urn:microsoft.com/office/officeart/2005/8/layout/process1"/>
    <dgm:cxn modelId="{DAD6BDAF-8F17-44B9-BF6C-610176DFFF91}" type="presParOf" srcId="{EA775325-82A5-44BE-9248-0DF754CC8009}" destId="{B5586D42-F389-4897-B81E-B528F1CEC3A2}" srcOrd="1" destOrd="0" presId="urn:microsoft.com/office/officeart/2005/8/layout/process1"/>
    <dgm:cxn modelId="{0A1B78C5-B929-4792-897F-238850B60C79}" type="presParOf" srcId="{B5586D42-F389-4897-B81E-B528F1CEC3A2}" destId="{2613D33E-A46D-4F68-B392-54020DEC227E}" srcOrd="0" destOrd="0" presId="urn:microsoft.com/office/officeart/2005/8/layout/process1"/>
    <dgm:cxn modelId="{B9147BAB-CB8B-4336-BD77-57AA5CD1787B}" type="presParOf" srcId="{EA775325-82A5-44BE-9248-0DF754CC8009}" destId="{44C91D90-35B2-42E6-A6B1-DDACCBB9A59A}" srcOrd="2" destOrd="0" presId="urn:microsoft.com/office/officeart/2005/8/layout/process1"/>
    <dgm:cxn modelId="{D9889603-8BE6-49BA-951C-16C559B809C9}" type="presParOf" srcId="{EA775325-82A5-44BE-9248-0DF754CC8009}" destId="{6A20987E-D184-41BC-B320-A61F220FCF16}" srcOrd="3" destOrd="0" presId="urn:microsoft.com/office/officeart/2005/8/layout/process1"/>
    <dgm:cxn modelId="{D689CDB0-7F68-4A13-9C86-1B0006B51A7F}" type="presParOf" srcId="{6A20987E-D184-41BC-B320-A61F220FCF16}" destId="{19E6DC79-5A2A-4BEE-87A0-259AFE109B65}" srcOrd="0" destOrd="0" presId="urn:microsoft.com/office/officeart/2005/8/layout/process1"/>
    <dgm:cxn modelId="{B9A7869A-E030-4BDA-8B7B-FB5B4C506B98}" type="presParOf" srcId="{EA775325-82A5-44BE-9248-0DF754CC8009}" destId="{3383005A-6023-48A2-A78B-764CF9DB79D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5925231-F37B-4CFD-B892-FF2AD124235D}" type="doc">
      <dgm:prSet loTypeId="urn:microsoft.com/office/officeart/2005/8/layout/process1" loCatId="process" qsTypeId="urn:microsoft.com/office/officeart/2005/8/quickstyle/3d6" qsCatId="3D" csTypeId="urn:microsoft.com/office/officeart/2005/8/colors/accent2_1" csCatId="accent2" phldr="1"/>
      <dgm:spPr/>
    </dgm:pt>
    <dgm:pt modelId="{5352D350-A2D7-42B8-888B-1B7F58C9F7FC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153A081-BD7C-45FF-918A-B33DC2467B15}" type="parTrans" cxnId="{9E1744AD-479B-4954-98C6-AC637D2C944A}">
      <dgm:prSet/>
      <dgm:spPr/>
      <dgm:t>
        <a:bodyPr/>
        <a:lstStyle/>
        <a:p>
          <a:endParaRPr lang="en-US"/>
        </a:p>
      </dgm:t>
    </dgm:pt>
    <dgm:pt modelId="{C493FED5-B6BE-4466-9321-1D900321429E}" type="sibTrans" cxnId="{9E1744AD-479B-4954-98C6-AC637D2C944A}">
      <dgm:prSet/>
      <dgm:spPr/>
      <dgm:t>
        <a:bodyPr/>
        <a:lstStyle/>
        <a:p>
          <a:endParaRPr lang="en-US"/>
        </a:p>
      </dgm:t>
    </dgm:pt>
    <dgm:pt modelId="{95CF176D-7DF0-48D0-AE04-DAC5143C0CF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41A65C7-E072-4A5A-9530-2BF0CF73C2D5}" type="parTrans" cxnId="{ACD70ABD-B258-4EDC-AC03-4DC212B16B88}">
      <dgm:prSet/>
      <dgm:spPr/>
      <dgm:t>
        <a:bodyPr/>
        <a:lstStyle/>
        <a:p>
          <a:endParaRPr lang="en-US"/>
        </a:p>
      </dgm:t>
    </dgm:pt>
    <dgm:pt modelId="{5488FD7A-76A0-43F8-B65C-B28BCBC1F631}" type="sibTrans" cxnId="{ACD70ABD-B258-4EDC-AC03-4DC212B16B88}">
      <dgm:prSet/>
      <dgm:spPr/>
      <dgm:t>
        <a:bodyPr/>
        <a:lstStyle/>
        <a:p>
          <a:endParaRPr lang="en-US"/>
        </a:p>
      </dgm:t>
    </dgm:pt>
    <dgm:pt modelId="{C5CACB91-7B14-4BA6-8300-018A958CDD64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5B09A6F-FB61-4B9B-83D4-767998042E2A}" type="parTrans" cxnId="{D1BC6FA3-6840-4A5A-B0E9-D7A5975F4DF5}">
      <dgm:prSet/>
      <dgm:spPr/>
      <dgm:t>
        <a:bodyPr/>
        <a:lstStyle/>
        <a:p>
          <a:endParaRPr lang="en-US"/>
        </a:p>
      </dgm:t>
    </dgm:pt>
    <dgm:pt modelId="{9C63B9F9-3562-453D-B41D-ECAD1E0D49F0}" type="sibTrans" cxnId="{D1BC6FA3-6840-4A5A-B0E9-D7A5975F4DF5}">
      <dgm:prSet/>
      <dgm:spPr/>
      <dgm:t>
        <a:bodyPr/>
        <a:lstStyle/>
        <a:p>
          <a:endParaRPr lang="en-US"/>
        </a:p>
      </dgm:t>
    </dgm:pt>
    <dgm:pt modelId="{EA775325-82A5-44BE-9248-0DF754CC8009}" type="pres">
      <dgm:prSet presAssocID="{65925231-F37B-4CFD-B892-FF2AD124235D}" presName="Name0" presStyleCnt="0">
        <dgm:presLayoutVars>
          <dgm:dir/>
          <dgm:resizeHandles val="exact"/>
        </dgm:presLayoutVars>
      </dgm:prSet>
      <dgm:spPr/>
    </dgm:pt>
    <dgm:pt modelId="{430DC23B-C883-41DC-9A05-B50E9183C7A3}" type="pres">
      <dgm:prSet presAssocID="{5352D350-A2D7-42B8-888B-1B7F58C9F7FC}" presName="node" presStyleLbl="node1" presStyleIdx="0" presStyleCnt="3" custScaleX="191790">
        <dgm:presLayoutVars>
          <dgm:bulletEnabled val="1"/>
        </dgm:presLayoutVars>
      </dgm:prSet>
      <dgm:spPr/>
    </dgm:pt>
    <dgm:pt modelId="{B5586D42-F389-4897-B81E-B528F1CEC3A2}" type="pres">
      <dgm:prSet presAssocID="{C493FED5-B6BE-4466-9321-1D900321429E}" presName="sibTrans" presStyleLbl="sibTrans2D1" presStyleIdx="0" presStyleCnt="2"/>
      <dgm:spPr/>
    </dgm:pt>
    <dgm:pt modelId="{2613D33E-A46D-4F68-B392-54020DEC227E}" type="pres">
      <dgm:prSet presAssocID="{C493FED5-B6BE-4466-9321-1D900321429E}" presName="connectorText" presStyleLbl="sibTrans2D1" presStyleIdx="0" presStyleCnt="2"/>
      <dgm:spPr/>
    </dgm:pt>
    <dgm:pt modelId="{44C91D90-35B2-42E6-A6B1-DDACCBB9A59A}" type="pres">
      <dgm:prSet presAssocID="{95CF176D-7DF0-48D0-AE04-DAC5143C0CFC}" presName="node" presStyleLbl="node1" presStyleIdx="1" presStyleCnt="3">
        <dgm:presLayoutVars>
          <dgm:bulletEnabled val="1"/>
        </dgm:presLayoutVars>
      </dgm:prSet>
      <dgm:spPr/>
    </dgm:pt>
    <dgm:pt modelId="{6A20987E-D184-41BC-B320-A61F220FCF16}" type="pres">
      <dgm:prSet presAssocID="{5488FD7A-76A0-43F8-B65C-B28BCBC1F631}" presName="sibTrans" presStyleLbl="sibTrans2D1" presStyleIdx="1" presStyleCnt="2"/>
      <dgm:spPr/>
    </dgm:pt>
    <dgm:pt modelId="{19E6DC79-5A2A-4BEE-87A0-259AFE109B65}" type="pres">
      <dgm:prSet presAssocID="{5488FD7A-76A0-43F8-B65C-B28BCBC1F631}" presName="connectorText" presStyleLbl="sibTrans2D1" presStyleIdx="1" presStyleCnt="2"/>
      <dgm:spPr/>
    </dgm:pt>
    <dgm:pt modelId="{3383005A-6023-48A2-A78B-764CF9DB79D1}" type="pres">
      <dgm:prSet presAssocID="{C5CACB91-7B14-4BA6-8300-018A958CDD64}" presName="node" presStyleLbl="node1" presStyleIdx="2" presStyleCnt="3" custScaleX="127756">
        <dgm:presLayoutVars>
          <dgm:bulletEnabled val="1"/>
        </dgm:presLayoutVars>
      </dgm:prSet>
      <dgm:spPr/>
    </dgm:pt>
  </dgm:ptLst>
  <dgm:cxnLst>
    <dgm:cxn modelId="{982E1688-214B-4822-9547-2E65102BA09F}" type="presOf" srcId="{95CF176D-7DF0-48D0-AE04-DAC5143C0CFC}" destId="{44C91D90-35B2-42E6-A6B1-DDACCBB9A59A}" srcOrd="0" destOrd="0" presId="urn:microsoft.com/office/officeart/2005/8/layout/process1"/>
    <dgm:cxn modelId="{D69CFBDC-812E-4815-B845-AC729535D156}" type="presOf" srcId="{5488FD7A-76A0-43F8-B65C-B28BCBC1F631}" destId="{6A20987E-D184-41BC-B320-A61F220FCF16}" srcOrd="0" destOrd="0" presId="urn:microsoft.com/office/officeart/2005/8/layout/process1"/>
    <dgm:cxn modelId="{17FCF4D9-6D14-4353-88DC-A3CCF7A98C4E}" type="presOf" srcId="{5352D350-A2D7-42B8-888B-1B7F58C9F7FC}" destId="{430DC23B-C883-41DC-9A05-B50E9183C7A3}" srcOrd="0" destOrd="0" presId="urn:microsoft.com/office/officeart/2005/8/layout/process1"/>
    <dgm:cxn modelId="{0D0F1E51-B266-4C3C-A2FA-971A69EBDB37}" type="presOf" srcId="{5488FD7A-76A0-43F8-B65C-B28BCBC1F631}" destId="{19E6DC79-5A2A-4BEE-87A0-259AFE109B65}" srcOrd="1" destOrd="0" presId="urn:microsoft.com/office/officeart/2005/8/layout/process1"/>
    <dgm:cxn modelId="{9BA5E5AC-CE1D-481C-9EB5-46A2B718C26B}" type="presOf" srcId="{C493FED5-B6BE-4466-9321-1D900321429E}" destId="{B5586D42-F389-4897-B81E-B528F1CEC3A2}" srcOrd="0" destOrd="0" presId="urn:microsoft.com/office/officeart/2005/8/layout/process1"/>
    <dgm:cxn modelId="{9E1744AD-479B-4954-98C6-AC637D2C944A}" srcId="{65925231-F37B-4CFD-B892-FF2AD124235D}" destId="{5352D350-A2D7-42B8-888B-1B7F58C9F7FC}" srcOrd="0" destOrd="0" parTransId="{F153A081-BD7C-45FF-918A-B33DC2467B15}" sibTransId="{C493FED5-B6BE-4466-9321-1D900321429E}"/>
    <dgm:cxn modelId="{4C4C3AF9-9E5F-4DA4-A6E5-54DA5BD201DE}" type="presOf" srcId="{C493FED5-B6BE-4466-9321-1D900321429E}" destId="{2613D33E-A46D-4F68-B392-54020DEC227E}" srcOrd="1" destOrd="0" presId="urn:microsoft.com/office/officeart/2005/8/layout/process1"/>
    <dgm:cxn modelId="{ACD70ABD-B258-4EDC-AC03-4DC212B16B88}" srcId="{65925231-F37B-4CFD-B892-FF2AD124235D}" destId="{95CF176D-7DF0-48D0-AE04-DAC5143C0CFC}" srcOrd="1" destOrd="0" parTransId="{141A65C7-E072-4A5A-9530-2BF0CF73C2D5}" sibTransId="{5488FD7A-76A0-43F8-B65C-B28BCBC1F631}"/>
    <dgm:cxn modelId="{D1BC6FA3-6840-4A5A-B0E9-D7A5975F4DF5}" srcId="{65925231-F37B-4CFD-B892-FF2AD124235D}" destId="{C5CACB91-7B14-4BA6-8300-018A958CDD64}" srcOrd="2" destOrd="0" parTransId="{95B09A6F-FB61-4B9B-83D4-767998042E2A}" sibTransId="{9C63B9F9-3562-453D-B41D-ECAD1E0D49F0}"/>
    <dgm:cxn modelId="{D5CA7E43-CA2E-4DDC-8E77-611B12076B72}" type="presOf" srcId="{65925231-F37B-4CFD-B892-FF2AD124235D}" destId="{EA775325-82A5-44BE-9248-0DF754CC8009}" srcOrd="0" destOrd="0" presId="urn:microsoft.com/office/officeart/2005/8/layout/process1"/>
    <dgm:cxn modelId="{A70E3BF5-7F9F-48E3-A7DC-3138259EB957}" type="presOf" srcId="{C5CACB91-7B14-4BA6-8300-018A958CDD64}" destId="{3383005A-6023-48A2-A78B-764CF9DB79D1}" srcOrd="0" destOrd="0" presId="urn:microsoft.com/office/officeart/2005/8/layout/process1"/>
    <dgm:cxn modelId="{04077160-3049-4712-9210-969021554EA9}" type="presParOf" srcId="{EA775325-82A5-44BE-9248-0DF754CC8009}" destId="{430DC23B-C883-41DC-9A05-B50E9183C7A3}" srcOrd="0" destOrd="0" presId="urn:microsoft.com/office/officeart/2005/8/layout/process1"/>
    <dgm:cxn modelId="{DAD6BDAF-8F17-44B9-BF6C-610176DFFF91}" type="presParOf" srcId="{EA775325-82A5-44BE-9248-0DF754CC8009}" destId="{B5586D42-F389-4897-B81E-B528F1CEC3A2}" srcOrd="1" destOrd="0" presId="urn:microsoft.com/office/officeart/2005/8/layout/process1"/>
    <dgm:cxn modelId="{0A1B78C5-B929-4792-897F-238850B60C79}" type="presParOf" srcId="{B5586D42-F389-4897-B81E-B528F1CEC3A2}" destId="{2613D33E-A46D-4F68-B392-54020DEC227E}" srcOrd="0" destOrd="0" presId="urn:microsoft.com/office/officeart/2005/8/layout/process1"/>
    <dgm:cxn modelId="{B9147BAB-CB8B-4336-BD77-57AA5CD1787B}" type="presParOf" srcId="{EA775325-82A5-44BE-9248-0DF754CC8009}" destId="{44C91D90-35B2-42E6-A6B1-DDACCBB9A59A}" srcOrd="2" destOrd="0" presId="urn:microsoft.com/office/officeart/2005/8/layout/process1"/>
    <dgm:cxn modelId="{D9889603-8BE6-49BA-951C-16C559B809C9}" type="presParOf" srcId="{EA775325-82A5-44BE-9248-0DF754CC8009}" destId="{6A20987E-D184-41BC-B320-A61F220FCF16}" srcOrd="3" destOrd="0" presId="urn:microsoft.com/office/officeart/2005/8/layout/process1"/>
    <dgm:cxn modelId="{D689CDB0-7F68-4A13-9C86-1B0006B51A7F}" type="presParOf" srcId="{6A20987E-D184-41BC-B320-A61F220FCF16}" destId="{19E6DC79-5A2A-4BEE-87A0-259AFE109B65}" srcOrd="0" destOrd="0" presId="urn:microsoft.com/office/officeart/2005/8/layout/process1"/>
    <dgm:cxn modelId="{B9A7869A-E030-4BDA-8B7B-FB5B4C506B98}" type="presParOf" srcId="{EA775325-82A5-44BE-9248-0DF754CC8009}" destId="{3383005A-6023-48A2-A78B-764CF9DB79D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A35786-1506-42E9-9A9E-146516391819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267484E6-4EA3-422C-9449-0557FDE91AF1}">
      <dgm:prSet phldrT="[Text]"/>
      <dgm:spPr/>
      <dgm:t>
        <a:bodyPr/>
        <a:lstStyle/>
        <a:p>
          <a:r>
            <a:rPr lang="en-US" dirty="0"/>
            <a:t>Data X</a:t>
          </a:r>
        </a:p>
      </dgm:t>
    </dgm:pt>
    <dgm:pt modelId="{EEEC1895-F6D1-4AB7-A0D1-BA86B75B8188}" type="parTrans" cxnId="{696FE678-1F51-426D-9703-4EC3AB9583DC}">
      <dgm:prSet/>
      <dgm:spPr/>
      <dgm:t>
        <a:bodyPr/>
        <a:lstStyle/>
        <a:p>
          <a:endParaRPr lang="en-US"/>
        </a:p>
      </dgm:t>
    </dgm:pt>
    <dgm:pt modelId="{948755A2-C9A6-4CE0-A805-219147B8298F}" type="sibTrans" cxnId="{696FE678-1F51-426D-9703-4EC3AB9583DC}">
      <dgm:prSet/>
      <dgm:spPr/>
      <dgm:t>
        <a:bodyPr/>
        <a:lstStyle/>
        <a:p>
          <a:endParaRPr lang="en-US"/>
        </a:p>
      </dgm:t>
    </dgm:pt>
    <dgm:pt modelId="{D75295DE-4A97-472E-8275-2F63CE5F78F4}">
      <dgm:prSet phldrT="[Text]"/>
      <dgm:spPr/>
      <dgm:t>
        <a:bodyPr/>
        <a:lstStyle/>
        <a:p>
          <a:r>
            <a:rPr lang="en-US" dirty="0"/>
            <a:t>components U</a:t>
          </a:r>
        </a:p>
      </dgm:t>
    </dgm:pt>
    <dgm:pt modelId="{FB122FD0-44CF-4BA3-B104-498E2212F71B}" type="parTrans" cxnId="{9B7CE3F1-6F7C-4753-B245-563B8B5E32A4}">
      <dgm:prSet/>
      <dgm:spPr/>
      <dgm:t>
        <a:bodyPr/>
        <a:lstStyle/>
        <a:p>
          <a:endParaRPr lang="en-US"/>
        </a:p>
      </dgm:t>
    </dgm:pt>
    <dgm:pt modelId="{9F82573C-A658-43F4-971A-863BD9560814}" type="sibTrans" cxnId="{9B7CE3F1-6F7C-4753-B245-563B8B5E32A4}">
      <dgm:prSet/>
      <dgm:spPr/>
      <dgm:t>
        <a:bodyPr/>
        <a:lstStyle/>
        <a:p>
          <a:endParaRPr lang="en-US"/>
        </a:p>
      </dgm:t>
    </dgm:pt>
    <dgm:pt modelId="{241827E2-9393-4C2B-832A-6FD2EE07DE7F}" type="pres">
      <dgm:prSet presAssocID="{D4A35786-1506-42E9-9A9E-146516391819}" presName="CompostProcess" presStyleCnt="0">
        <dgm:presLayoutVars>
          <dgm:dir/>
          <dgm:resizeHandles val="exact"/>
        </dgm:presLayoutVars>
      </dgm:prSet>
      <dgm:spPr/>
    </dgm:pt>
    <dgm:pt modelId="{3ED74E2C-CE39-47E2-B3AD-BC0BC9F297B3}" type="pres">
      <dgm:prSet presAssocID="{D4A35786-1506-42E9-9A9E-146516391819}" presName="arrow" presStyleLbl="bgShp" presStyleIdx="0" presStyleCnt="1"/>
      <dgm:spPr/>
    </dgm:pt>
    <dgm:pt modelId="{64C40F9B-5824-4626-AECB-6EC139EEE312}" type="pres">
      <dgm:prSet presAssocID="{D4A35786-1506-42E9-9A9E-146516391819}" presName="linearProcess" presStyleCnt="0"/>
      <dgm:spPr/>
    </dgm:pt>
    <dgm:pt modelId="{4254CEAF-ACE2-4E22-8DD8-6D1FFDE6F646}" type="pres">
      <dgm:prSet presAssocID="{267484E6-4EA3-422C-9449-0557FDE91AF1}" presName="textNode" presStyleLbl="node1" presStyleIdx="0" presStyleCnt="2">
        <dgm:presLayoutVars>
          <dgm:bulletEnabled val="1"/>
        </dgm:presLayoutVars>
      </dgm:prSet>
      <dgm:spPr/>
    </dgm:pt>
    <dgm:pt modelId="{7DDDB162-2830-44DD-9687-3F30D6BA710E}" type="pres">
      <dgm:prSet presAssocID="{948755A2-C9A6-4CE0-A805-219147B8298F}" presName="sibTrans" presStyleCnt="0"/>
      <dgm:spPr/>
    </dgm:pt>
    <dgm:pt modelId="{86D96774-76A0-4F50-AD6E-EFF93C30664B}" type="pres">
      <dgm:prSet presAssocID="{D75295DE-4A97-472E-8275-2F63CE5F78F4}" presName="textNode" presStyleLbl="node1" presStyleIdx="1" presStyleCnt="2" custLinFactNeighborY="-1728">
        <dgm:presLayoutVars>
          <dgm:bulletEnabled val="1"/>
        </dgm:presLayoutVars>
      </dgm:prSet>
      <dgm:spPr/>
    </dgm:pt>
  </dgm:ptLst>
  <dgm:cxnLst>
    <dgm:cxn modelId="{DB55F88F-6B81-4CFD-B37E-98B65623156D}" type="presOf" srcId="{267484E6-4EA3-422C-9449-0557FDE91AF1}" destId="{4254CEAF-ACE2-4E22-8DD8-6D1FFDE6F646}" srcOrd="0" destOrd="0" presId="urn:microsoft.com/office/officeart/2005/8/layout/hProcess9"/>
    <dgm:cxn modelId="{696FE678-1F51-426D-9703-4EC3AB9583DC}" srcId="{D4A35786-1506-42E9-9A9E-146516391819}" destId="{267484E6-4EA3-422C-9449-0557FDE91AF1}" srcOrd="0" destOrd="0" parTransId="{EEEC1895-F6D1-4AB7-A0D1-BA86B75B8188}" sibTransId="{948755A2-C9A6-4CE0-A805-219147B8298F}"/>
    <dgm:cxn modelId="{7C05EE73-D355-4DB7-910E-390C2D3068E3}" type="presOf" srcId="{D75295DE-4A97-472E-8275-2F63CE5F78F4}" destId="{86D96774-76A0-4F50-AD6E-EFF93C30664B}" srcOrd="0" destOrd="0" presId="urn:microsoft.com/office/officeart/2005/8/layout/hProcess9"/>
    <dgm:cxn modelId="{966745BA-1FA1-4504-81A6-C58A83BD5D45}" type="presOf" srcId="{D4A35786-1506-42E9-9A9E-146516391819}" destId="{241827E2-9393-4C2B-832A-6FD2EE07DE7F}" srcOrd="0" destOrd="0" presId="urn:microsoft.com/office/officeart/2005/8/layout/hProcess9"/>
    <dgm:cxn modelId="{9B7CE3F1-6F7C-4753-B245-563B8B5E32A4}" srcId="{D4A35786-1506-42E9-9A9E-146516391819}" destId="{D75295DE-4A97-472E-8275-2F63CE5F78F4}" srcOrd="1" destOrd="0" parTransId="{FB122FD0-44CF-4BA3-B104-498E2212F71B}" sibTransId="{9F82573C-A658-43F4-971A-863BD9560814}"/>
    <dgm:cxn modelId="{B13E322A-1CC8-42B9-9053-282ACAFB82B1}" type="presParOf" srcId="{241827E2-9393-4C2B-832A-6FD2EE07DE7F}" destId="{3ED74E2C-CE39-47E2-B3AD-BC0BC9F297B3}" srcOrd="0" destOrd="0" presId="urn:microsoft.com/office/officeart/2005/8/layout/hProcess9"/>
    <dgm:cxn modelId="{03800935-9A57-429C-8888-074B82076033}" type="presParOf" srcId="{241827E2-9393-4C2B-832A-6FD2EE07DE7F}" destId="{64C40F9B-5824-4626-AECB-6EC139EEE312}" srcOrd="1" destOrd="0" presId="urn:microsoft.com/office/officeart/2005/8/layout/hProcess9"/>
    <dgm:cxn modelId="{CD8D9B0B-13B9-4E60-8DB7-E402BF858E69}" type="presParOf" srcId="{64C40F9B-5824-4626-AECB-6EC139EEE312}" destId="{4254CEAF-ACE2-4E22-8DD8-6D1FFDE6F646}" srcOrd="0" destOrd="0" presId="urn:microsoft.com/office/officeart/2005/8/layout/hProcess9"/>
    <dgm:cxn modelId="{653B1E34-2A4D-43BD-84B3-5693B0820EA2}" type="presParOf" srcId="{64C40F9B-5824-4626-AECB-6EC139EEE312}" destId="{7DDDB162-2830-44DD-9687-3F30D6BA710E}" srcOrd="1" destOrd="0" presId="urn:microsoft.com/office/officeart/2005/8/layout/hProcess9"/>
    <dgm:cxn modelId="{109F6873-2427-41B8-B23C-D95C9850BEE0}" type="presParOf" srcId="{64C40F9B-5824-4626-AECB-6EC139EEE312}" destId="{86D96774-76A0-4F50-AD6E-EFF93C30664B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A35786-1506-42E9-9A9E-146516391819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267484E6-4EA3-422C-9449-0557FDE91AF1}">
      <dgm:prSet phldrT="[Text]"/>
      <dgm:spPr/>
      <dgm:t>
        <a:bodyPr/>
        <a:lstStyle/>
        <a:p>
          <a:r>
            <a:rPr lang="en-US" dirty="0"/>
            <a:t>Data X</a:t>
          </a:r>
        </a:p>
      </dgm:t>
    </dgm:pt>
    <dgm:pt modelId="{EEEC1895-F6D1-4AB7-A0D1-BA86B75B8188}" type="parTrans" cxnId="{696FE678-1F51-426D-9703-4EC3AB9583DC}">
      <dgm:prSet/>
      <dgm:spPr/>
      <dgm:t>
        <a:bodyPr/>
        <a:lstStyle/>
        <a:p>
          <a:endParaRPr lang="en-US"/>
        </a:p>
      </dgm:t>
    </dgm:pt>
    <dgm:pt modelId="{948755A2-C9A6-4CE0-A805-219147B8298F}" type="sibTrans" cxnId="{696FE678-1F51-426D-9703-4EC3AB9583DC}">
      <dgm:prSet/>
      <dgm:spPr/>
      <dgm:t>
        <a:bodyPr/>
        <a:lstStyle/>
        <a:p>
          <a:endParaRPr lang="en-US"/>
        </a:p>
      </dgm:t>
    </dgm:pt>
    <dgm:pt modelId="{D75295DE-4A97-472E-8275-2F63CE5F78F4}">
      <dgm:prSet phldrT="[Text]"/>
      <dgm:spPr/>
      <dgm:t>
        <a:bodyPr/>
        <a:lstStyle/>
        <a:p>
          <a:r>
            <a:rPr lang="en-US"/>
            <a:t>components </a:t>
          </a:r>
          <a:r>
            <a:rPr lang="en-US" dirty="0"/>
            <a:t>U</a:t>
          </a:r>
        </a:p>
      </dgm:t>
    </dgm:pt>
    <dgm:pt modelId="{FB122FD0-44CF-4BA3-B104-498E2212F71B}" type="parTrans" cxnId="{9B7CE3F1-6F7C-4753-B245-563B8B5E32A4}">
      <dgm:prSet/>
      <dgm:spPr/>
      <dgm:t>
        <a:bodyPr/>
        <a:lstStyle/>
        <a:p>
          <a:endParaRPr lang="en-US"/>
        </a:p>
      </dgm:t>
    </dgm:pt>
    <dgm:pt modelId="{9F82573C-A658-43F4-971A-863BD9560814}" type="sibTrans" cxnId="{9B7CE3F1-6F7C-4753-B245-563B8B5E32A4}">
      <dgm:prSet/>
      <dgm:spPr/>
      <dgm:t>
        <a:bodyPr/>
        <a:lstStyle/>
        <a:p>
          <a:endParaRPr lang="en-US"/>
        </a:p>
      </dgm:t>
    </dgm:pt>
    <dgm:pt modelId="{C8766347-763B-4121-BE8C-844321B04413}">
      <dgm:prSet phldrT="[Text]"/>
      <dgm:spPr/>
      <dgm:t>
        <a:bodyPr/>
        <a:lstStyle/>
        <a:p>
          <a:r>
            <a:rPr lang="en-US" dirty="0" err="1"/>
            <a:t>Cov</a:t>
          </a:r>
          <a:r>
            <a:rPr lang="en-US" dirty="0"/>
            <a:t>(X)</a:t>
          </a:r>
        </a:p>
      </dgm:t>
    </dgm:pt>
    <dgm:pt modelId="{82C2EE1A-F3E5-4289-9102-DD8184F542B4}" type="parTrans" cxnId="{790F6B5D-0F32-4083-8AB2-302EABE489C7}">
      <dgm:prSet/>
      <dgm:spPr/>
      <dgm:t>
        <a:bodyPr/>
        <a:lstStyle/>
        <a:p>
          <a:endParaRPr lang="en-US"/>
        </a:p>
      </dgm:t>
    </dgm:pt>
    <dgm:pt modelId="{91FE8B1B-1EF6-41AD-B94E-F90E797E6B1C}" type="sibTrans" cxnId="{790F6B5D-0F32-4083-8AB2-302EABE489C7}">
      <dgm:prSet/>
      <dgm:spPr/>
      <dgm:t>
        <a:bodyPr/>
        <a:lstStyle/>
        <a:p>
          <a:endParaRPr lang="en-US"/>
        </a:p>
      </dgm:t>
    </dgm:pt>
    <dgm:pt modelId="{241827E2-9393-4C2B-832A-6FD2EE07DE7F}" type="pres">
      <dgm:prSet presAssocID="{D4A35786-1506-42E9-9A9E-146516391819}" presName="CompostProcess" presStyleCnt="0">
        <dgm:presLayoutVars>
          <dgm:dir/>
          <dgm:resizeHandles val="exact"/>
        </dgm:presLayoutVars>
      </dgm:prSet>
      <dgm:spPr/>
    </dgm:pt>
    <dgm:pt modelId="{3ED74E2C-CE39-47E2-B3AD-BC0BC9F297B3}" type="pres">
      <dgm:prSet presAssocID="{D4A35786-1506-42E9-9A9E-146516391819}" presName="arrow" presStyleLbl="bgShp" presStyleIdx="0" presStyleCnt="1" custLinFactNeighborX="-1263" custLinFactNeighborY="691"/>
      <dgm:spPr/>
    </dgm:pt>
    <dgm:pt modelId="{64C40F9B-5824-4626-AECB-6EC139EEE312}" type="pres">
      <dgm:prSet presAssocID="{D4A35786-1506-42E9-9A9E-146516391819}" presName="linearProcess" presStyleCnt="0"/>
      <dgm:spPr/>
    </dgm:pt>
    <dgm:pt modelId="{4254CEAF-ACE2-4E22-8DD8-6D1FFDE6F646}" type="pres">
      <dgm:prSet presAssocID="{267484E6-4EA3-422C-9449-0557FDE91AF1}" presName="textNode" presStyleLbl="node1" presStyleIdx="0" presStyleCnt="3">
        <dgm:presLayoutVars>
          <dgm:bulletEnabled val="1"/>
        </dgm:presLayoutVars>
      </dgm:prSet>
      <dgm:spPr/>
    </dgm:pt>
    <dgm:pt modelId="{7DDDB162-2830-44DD-9687-3F30D6BA710E}" type="pres">
      <dgm:prSet presAssocID="{948755A2-C9A6-4CE0-A805-219147B8298F}" presName="sibTrans" presStyleCnt="0"/>
      <dgm:spPr/>
    </dgm:pt>
    <dgm:pt modelId="{77383F50-4DEE-4441-B86F-42AF72F899D9}" type="pres">
      <dgm:prSet presAssocID="{C8766347-763B-4121-BE8C-844321B04413}" presName="textNode" presStyleLbl="node1" presStyleIdx="1" presStyleCnt="3">
        <dgm:presLayoutVars>
          <dgm:bulletEnabled val="1"/>
        </dgm:presLayoutVars>
      </dgm:prSet>
      <dgm:spPr/>
    </dgm:pt>
    <dgm:pt modelId="{68B5FD2F-2592-4363-BAE4-49E8309D93E5}" type="pres">
      <dgm:prSet presAssocID="{91FE8B1B-1EF6-41AD-B94E-F90E797E6B1C}" presName="sibTrans" presStyleCnt="0"/>
      <dgm:spPr/>
    </dgm:pt>
    <dgm:pt modelId="{86D96774-76A0-4F50-AD6E-EFF93C30664B}" type="pres">
      <dgm:prSet presAssocID="{D75295DE-4A97-472E-8275-2F63CE5F78F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790F6B5D-0F32-4083-8AB2-302EABE489C7}" srcId="{D4A35786-1506-42E9-9A9E-146516391819}" destId="{C8766347-763B-4121-BE8C-844321B04413}" srcOrd="1" destOrd="0" parTransId="{82C2EE1A-F3E5-4289-9102-DD8184F542B4}" sibTransId="{91FE8B1B-1EF6-41AD-B94E-F90E797E6B1C}"/>
    <dgm:cxn modelId="{DB55F88F-6B81-4CFD-B37E-98B65623156D}" type="presOf" srcId="{267484E6-4EA3-422C-9449-0557FDE91AF1}" destId="{4254CEAF-ACE2-4E22-8DD8-6D1FFDE6F646}" srcOrd="0" destOrd="0" presId="urn:microsoft.com/office/officeart/2005/8/layout/hProcess9"/>
    <dgm:cxn modelId="{1A930B8C-03B0-4478-B81E-064AB1A224AA}" type="presOf" srcId="{C8766347-763B-4121-BE8C-844321B04413}" destId="{77383F50-4DEE-4441-B86F-42AF72F899D9}" srcOrd="0" destOrd="0" presId="urn:microsoft.com/office/officeart/2005/8/layout/hProcess9"/>
    <dgm:cxn modelId="{696FE678-1F51-426D-9703-4EC3AB9583DC}" srcId="{D4A35786-1506-42E9-9A9E-146516391819}" destId="{267484E6-4EA3-422C-9449-0557FDE91AF1}" srcOrd="0" destOrd="0" parTransId="{EEEC1895-F6D1-4AB7-A0D1-BA86B75B8188}" sibTransId="{948755A2-C9A6-4CE0-A805-219147B8298F}"/>
    <dgm:cxn modelId="{7C05EE73-D355-4DB7-910E-390C2D3068E3}" type="presOf" srcId="{D75295DE-4A97-472E-8275-2F63CE5F78F4}" destId="{86D96774-76A0-4F50-AD6E-EFF93C30664B}" srcOrd="0" destOrd="0" presId="urn:microsoft.com/office/officeart/2005/8/layout/hProcess9"/>
    <dgm:cxn modelId="{966745BA-1FA1-4504-81A6-C58A83BD5D45}" type="presOf" srcId="{D4A35786-1506-42E9-9A9E-146516391819}" destId="{241827E2-9393-4C2B-832A-6FD2EE07DE7F}" srcOrd="0" destOrd="0" presId="urn:microsoft.com/office/officeart/2005/8/layout/hProcess9"/>
    <dgm:cxn modelId="{9B7CE3F1-6F7C-4753-B245-563B8B5E32A4}" srcId="{D4A35786-1506-42E9-9A9E-146516391819}" destId="{D75295DE-4A97-472E-8275-2F63CE5F78F4}" srcOrd="2" destOrd="0" parTransId="{FB122FD0-44CF-4BA3-B104-498E2212F71B}" sibTransId="{9F82573C-A658-43F4-971A-863BD9560814}"/>
    <dgm:cxn modelId="{B13E322A-1CC8-42B9-9053-282ACAFB82B1}" type="presParOf" srcId="{241827E2-9393-4C2B-832A-6FD2EE07DE7F}" destId="{3ED74E2C-CE39-47E2-B3AD-BC0BC9F297B3}" srcOrd="0" destOrd="0" presId="urn:microsoft.com/office/officeart/2005/8/layout/hProcess9"/>
    <dgm:cxn modelId="{03800935-9A57-429C-8888-074B82076033}" type="presParOf" srcId="{241827E2-9393-4C2B-832A-6FD2EE07DE7F}" destId="{64C40F9B-5824-4626-AECB-6EC139EEE312}" srcOrd="1" destOrd="0" presId="urn:microsoft.com/office/officeart/2005/8/layout/hProcess9"/>
    <dgm:cxn modelId="{CD8D9B0B-13B9-4E60-8DB7-E402BF858E69}" type="presParOf" srcId="{64C40F9B-5824-4626-AECB-6EC139EEE312}" destId="{4254CEAF-ACE2-4E22-8DD8-6D1FFDE6F646}" srcOrd="0" destOrd="0" presId="urn:microsoft.com/office/officeart/2005/8/layout/hProcess9"/>
    <dgm:cxn modelId="{653B1E34-2A4D-43BD-84B3-5693B0820EA2}" type="presParOf" srcId="{64C40F9B-5824-4626-AECB-6EC139EEE312}" destId="{7DDDB162-2830-44DD-9687-3F30D6BA710E}" srcOrd="1" destOrd="0" presId="urn:microsoft.com/office/officeart/2005/8/layout/hProcess9"/>
    <dgm:cxn modelId="{17CF069F-74BA-4E5D-AEC6-B9AB011F9788}" type="presParOf" srcId="{64C40F9B-5824-4626-AECB-6EC139EEE312}" destId="{77383F50-4DEE-4441-B86F-42AF72F899D9}" srcOrd="2" destOrd="0" presId="urn:microsoft.com/office/officeart/2005/8/layout/hProcess9"/>
    <dgm:cxn modelId="{8E672B78-1E7E-42C3-9640-FBCEF3E7EE97}" type="presParOf" srcId="{64C40F9B-5824-4626-AECB-6EC139EEE312}" destId="{68B5FD2F-2592-4363-BAE4-49E8309D93E5}" srcOrd="3" destOrd="0" presId="urn:microsoft.com/office/officeart/2005/8/layout/hProcess9"/>
    <dgm:cxn modelId="{109F6873-2427-41B8-B23C-D95C9850BEE0}" type="presParOf" srcId="{64C40F9B-5824-4626-AECB-6EC139EEE312}" destId="{86D96774-76A0-4F50-AD6E-EFF93C30664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A35786-1506-42E9-9A9E-146516391819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267484E6-4EA3-422C-9449-0557FDE91AF1}">
      <dgm:prSet phldrT="[Text]"/>
      <dgm:spPr/>
      <dgm:t>
        <a:bodyPr/>
        <a:lstStyle/>
        <a:p>
          <a:r>
            <a:rPr lang="en-US" dirty="0"/>
            <a:t>Data X</a:t>
          </a:r>
        </a:p>
      </dgm:t>
    </dgm:pt>
    <dgm:pt modelId="{EEEC1895-F6D1-4AB7-A0D1-BA86B75B8188}" type="parTrans" cxnId="{696FE678-1F51-426D-9703-4EC3AB9583DC}">
      <dgm:prSet/>
      <dgm:spPr/>
      <dgm:t>
        <a:bodyPr/>
        <a:lstStyle/>
        <a:p>
          <a:endParaRPr lang="en-US"/>
        </a:p>
      </dgm:t>
    </dgm:pt>
    <dgm:pt modelId="{948755A2-C9A6-4CE0-A805-219147B8298F}" type="sibTrans" cxnId="{696FE678-1F51-426D-9703-4EC3AB9583DC}">
      <dgm:prSet/>
      <dgm:spPr/>
      <dgm:t>
        <a:bodyPr/>
        <a:lstStyle/>
        <a:p>
          <a:endParaRPr lang="en-US"/>
        </a:p>
      </dgm:t>
    </dgm:pt>
    <dgm:pt modelId="{D75295DE-4A97-472E-8275-2F63CE5F78F4}">
      <dgm:prSet phldrT="[Text]"/>
      <dgm:spPr/>
      <dgm:t>
        <a:bodyPr/>
        <a:lstStyle/>
        <a:p>
          <a:r>
            <a:rPr lang="en-US" dirty="0"/>
            <a:t>components U</a:t>
          </a:r>
        </a:p>
      </dgm:t>
    </dgm:pt>
    <dgm:pt modelId="{FB122FD0-44CF-4BA3-B104-498E2212F71B}" type="parTrans" cxnId="{9B7CE3F1-6F7C-4753-B245-563B8B5E32A4}">
      <dgm:prSet/>
      <dgm:spPr/>
      <dgm:t>
        <a:bodyPr/>
        <a:lstStyle/>
        <a:p>
          <a:endParaRPr lang="en-US"/>
        </a:p>
      </dgm:t>
    </dgm:pt>
    <dgm:pt modelId="{9F82573C-A658-43F4-971A-863BD9560814}" type="sibTrans" cxnId="{9B7CE3F1-6F7C-4753-B245-563B8B5E32A4}">
      <dgm:prSet/>
      <dgm:spPr/>
      <dgm:t>
        <a:bodyPr/>
        <a:lstStyle/>
        <a:p>
          <a:endParaRPr lang="en-US"/>
        </a:p>
      </dgm:t>
    </dgm:pt>
    <dgm:pt modelId="{C8766347-763B-4121-BE8C-844321B04413}">
      <dgm:prSet phldrT="[Text]"/>
      <dgm:spPr/>
      <dgm:t>
        <a:bodyPr/>
        <a:lstStyle/>
        <a:p>
          <a:r>
            <a:rPr lang="en-US" dirty="0" err="1"/>
            <a:t>Cov</a:t>
          </a:r>
          <a:r>
            <a:rPr lang="en-US" dirty="0"/>
            <a:t>(X)</a:t>
          </a:r>
        </a:p>
      </dgm:t>
    </dgm:pt>
    <dgm:pt modelId="{82C2EE1A-F3E5-4289-9102-DD8184F542B4}" type="parTrans" cxnId="{790F6B5D-0F32-4083-8AB2-302EABE489C7}">
      <dgm:prSet/>
      <dgm:spPr/>
      <dgm:t>
        <a:bodyPr/>
        <a:lstStyle/>
        <a:p>
          <a:endParaRPr lang="en-US"/>
        </a:p>
      </dgm:t>
    </dgm:pt>
    <dgm:pt modelId="{91FE8B1B-1EF6-41AD-B94E-F90E797E6B1C}" type="sibTrans" cxnId="{790F6B5D-0F32-4083-8AB2-302EABE489C7}">
      <dgm:prSet/>
      <dgm:spPr/>
      <dgm:t>
        <a:bodyPr/>
        <a:lstStyle/>
        <a:p>
          <a:endParaRPr lang="en-US"/>
        </a:p>
      </dgm:t>
    </dgm:pt>
    <dgm:pt modelId="{241827E2-9393-4C2B-832A-6FD2EE07DE7F}" type="pres">
      <dgm:prSet presAssocID="{D4A35786-1506-42E9-9A9E-146516391819}" presName="CompostProcess" presStyleCnt="0">
        <dgm:presLayoutVars>
          <dgm:dir/>
          <dgm:resizeHandles val="exact"/>
        </dgm:presLayoutVars>
      </dgm:prSet>
      <dgm:spPr/>
    </dgm:pt>
    <dgm:pt modelId="{3ED74E2C-CE39-47E2-B3AD-BC0BC9F297B3}" type="pres">
      <dgm:prSet presAssocID="{D4A35786-1506-42E9-9A9E-146516391819}" presName="arrow" presStyleLbl="bgShp" presStyleIdx="0" presStyleCnt="1" custLinFactNeighborX="-1263" custLinFactNeighborY="691"/>
      <dgm:spPr/>
    </dgm:pt>
    <dgm:pt modelId="{64C40F9B-5824-4626-AECB-6EC139EEE312}" type="pres">
      <dgm:prSet presAssocID="{D4A35786-1506-42E9-9A9E-146516391819}" presName="linearProcess" presStyleCnt="0"/>
      <dgm:spPr/>
    </dgm:pt>
    <dgm:pt modelId="{4254CEAF-ACE2-4E22-8DD8-6D1FFDE6F646}" type="pres">
      <dgm:prSet presAssocID="{267484E6-4EA3-422C-9449-0557FDE91AF1}" presName="textNode" presStyleLbl="node1" presStyleIdx="0" presStyleCnt="3">
        <dgm:presLayoutVars>
          <dgm:bulletEnabled val="1"/>
        </dgm:presLayoutVars>
      </dgm:prSet>
      <dgm:spPr/>
    </dgm:pt>
    <dgm:pt modelId="{7DDDB162-2830-44DD-9687-3F30D6BA710E}" type="pres">
      <dgm:prSet presAssocID="{948755A2-C9A6-4CE0-A805-219147B8298F}" presName="sibTrans" presStyleCnt="0"/>
      <dgm:spPr/>
    </dgm:pt>
    <dgm:pt modelId="{77383F50-4DEE-4441-B86F-42AF72F899D9}" type="pres">
      <dgm:prSet presAssocID="{C8766347-763B-4121-BE8C-844321B04413}" presName="textNode" presStyleLbl="node1" presStyleIdx="1" presStyleCnt="3">
        <dgm:presLayoutVars>
          <dgm:bulletEnabled val="1"/>
        </dgm:presLayoutVars>
      </dgm:prSet>
      <dgm:spPr/>
    </dgm:pt>
    <dgm:pt modelId="{68B5FD2F-2592-4363-BAE4-49E8309D93E5}" type="pres">
      <dgm:prSet presAssocID="{91FE8B1B-1EF6-41AD-B94E-F90E797E6B1C}" presName="sibTrans" presStyleCnt="0"/>
      <dgm:spPr/>
    </dgm:pt>
    <dgm:pt modelId="{86D96774-76A0-4F50-AD6E-EFF93C30664B}" type="pres">
      <dgm:prSet presAssocID="{D75295DE-4A97-472E-8275-2F63CE5F78F4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790F6B5D-0F32-4083-8AB2-302EABE489C7}" srcId="{D4A35786-1506-42E9-9A9E-146516391819}" destId="{C8766347-763B-4121-BE8C-844321B04413}" srcOrd="1" destOrd="0" parTransId="{82C2EE1A-F3E5-4289-9102-DD8184F542B4}" sibTransId="{91FE8B1B-1EF6-41AD-B94E-F90E797E6B1C}"/>
    <dgm:cxn modelId="{DB55F88F-6B81-4CFD-B37E-98B65623156D}" type="presOf" srcId="{267484E6-4EA3-422C-9449-0557FDE91AF1}" destId="{4254CEAF-ACE2-4E22-8DD8-6D1FFDE6F646}" srcOrd="0" destOrd="0" presId="urn:microsoft.com/office/officeart/2005/8/layout/hProcess9"/>
    <dgm:cxn modelId="{1A930B8C-03B0-4478-B81E-064AB1A224AA}" type="presOf" srcId="{C8766347-763B-4121-BE8C-844321B04413}" destId="{77383F50-4DEE-4441-B86F-42AF72F899D9}" srcOrd="0" destOrd="0" presId="urn:microsoft.com/office/officeart/2005/8/layout/hProcess9"/>
    <dgm:cxn modelId="{696FE678-1F51-426D-9703-4EC3AB9583DC}" srcId="{D4A35786-1506-42E9-9A9E-146516391819}" destId="{267484E6-4EA3-422C-9449-0557FDE91AF1}" srcOrd="0" destOrd="0" parTransId="{EEEC1895-F6D1-4AB7-A0D1-BA86B75B8188}" sibTransId="{948755A2-C9A6-4CE0-A805-219147B8298F}"/>
    <dgm:cxn modelId="{7C05EE73-D355-4DB7-910E-390C2D3068E3}" type="presOf" srcId="{D75295DE-4A97-472E-8275-2F63CE5F78F4}" destId="{86D96774-76A0-4F50-AD6E-EFF93C30664B}" srcOrd="0" destOrd="0" presId="urn:microsoft.com/office/officeart/2005/8/layout/hProcess9"/>
    <dgm:cxn modelId="{966745BA-1FA1-4504-81A6-C58A83BD5D45}" type="presOf" srcId="{D4A35786-1506-42E9-9A9E-146516391819}" destId="{241827E2-9393-4C2B-832A-6FD2EE07DE7F}" srcOrd="0" destOrd="0" presId="urn:microsoft.com/office/officeart/2005/8/layout/hProcess9"/>
    <dgm:cxn modelId="{9B7CE3F1-6F7C-4753-B245-563B8B5E32A4}" srcId="{D4A35786-1506-42E9-9A9E-146516391819}" destId="{D75295DE-4A97-472E-8275-2F63CE5F78F4}" srcOrd="2" destOrd="0" parTransId="{FB122FD0-44CF-4BA3-B104-498E2212F71B}" sibTransId="{9F82573C-A658-43F4-971A-863BD9560814}"/>
    <dgm:cxn modelId="{B13E322A-1CC8-42B9-9053-282ACAFB82B1}" type="presParOf" srcId="{241827E2-9393-4C2B-832A-6FD2EE07DE7F}" destId="{3ED74E2C-CE39-47E2-B3AD-BC0BC9F297B3}" srcOrd="0" destOrd="0" presId="urn:microsoft.com/office/officeart/2005/8/layout/hProcess9"/>
    <dgm:cxn modelId="{03800935-9A57-429C-8888-074B82076033}" type="presParOf" srcId="{241827E2-9393-4C2B-832A-6FD2EE07DE7F}" destId="{64C40F9B-5824-4626-AECB-6EC139EEE312}" srcOrd="1" destOrd="0" presId="urn:microsoft.com/office/officeart/2005/8/layout/hProcess9"/>
    <dgm:cxn modelId="{CD8D9B0B-13B9-4E60-8DB7-E402BF858E69}" type="presParOf" srcId="{64C40F9B-5824-4626-AECB-6EC139EEE312}" destId="{4254CEAF-ACE2-4E22-8DD8-6D1FFDE6F646}" srcOrd="0" destOrd="0" presId="urn:microsoft.com/office/officeart/2005/8/layout/hProcess9"/>
    <dgm:cxn modelId="{653B1E34-2A4D-43BD-84B3-5693B0820EA2}" type="presParOf" srcId="{64C40F9B-5824-4626-AECB-6EC139EEE312}" destId="{7DDDB162-2830-44DD-9687-3F30D6BA710E}" srcOrd="1" destOrd="0" presId="urn:microsoft.com/office/officeart/2005/8/layout/hProcess9"/>
    <dgm:cxn modelId="{17CF069F-74BA-4E5D-AEC6-B9AB011F9788}" type="presParOf" srcId="{64C40F9B-5824-4626-AECB-6EC139EEE312}" destId="{77383F50-4DEE-4441-B86F-42AF72F899D9}" srcOrd="2" destOrd="0" presId="urn:microsoft.com/office/officeart/2005/8/layout/hProcess9"/>
    <dgm:cxn modelId="{8E672B78-1E7E-42C3-9640-FBCEF3E7EE97}" type="presParOf" srcId="{64C40F9B-5824-4626-AECB-6EC139EEE312}" destId="{68B5FD2F-2592-4363-BAE4-49E8309D93E5}" srcOrd="3" destOrd="0" presId="urn:microsoft.com/office/officeart/2005/8/layout/hProcess9"/>
    <dgm:cxn modelId="{109F6873-2427-41B8-B23C-D95C9850BEE0}" type="presParOf" srcId="{64C40F9B-5824-4626-AECB-6EC139EEE312}" destId="{86D96774-76A0-4F50-AD6E-EFF93C30664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9D300-4509-4C71-AFEB-EDD27CC4917D}">
      <dsp:nvSpPr>
        <dsp:cNvPr id="0" name=""/>
        <dsp:cNvSpPr/>
      </dsp:nvSpPr>
      <dsp:spPr>
        <a:xfrm>
          <a:off x="358141" y="14"/>
          <a:ext cx="5701621" cy="5209208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Matrix Factorization</a:t>
          </a:r>
        </a:p>
      </dsp:txBody>
      <dsp:txXfrm>
        <a:off x="1193124" y="762885"/>
        <a:ext cx="4031655" cy="3683466"/>
      </dsp:txXfrm>
    </dsp:sp>
    <dsp:sp modelId="{C5B35A10-0C5A-4A50-9D16-BDFAFF3BDD55}">
      <dsp:nvSpPr>
        <dsp:cNvPr id="0" name=""/>
        <dsp:cNvSpPr/>
      </dsp:nvSpPr>
      <dsp:spPr>
        <a:xfrm>
          <a:off x="4146734" y="0"/>
          <a:ext cx="5850705" cy="5209208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Latent Factor Models</a:t>
          </a:r>
        </a:p>
      </dsp:txBody>
      <dsp:txXfrm>
        <a:off x="5003550" y="762871"/>
        <a:ext cx="4137073" cy="3683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DC23B-C883-41DC-9A05-B50E9183C7A3}">
      <dsp:nvSpPr>
        <dsp:cNvPr id="0" name=""/>
        <dsp:cNvSpPr/>
      </dsp:nvSpPr>
      <dsp:spPr>
        <a:xfrm>
          <a:off x="11651" y="0"/>
          <a:ext cx="4196511" cy="15525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3200" b="0" i="1" kern="1200" smtClean="0">
                    <a:latin typeface="Cambria Math" panose="02040503050406030204" pitchFamily="18" charset="0"/>
                  </a:rPr>
                  <m:t>𝑆</m:t>
                </m:r>
                <m:r>
                  <a:rPr lang="en-US" sz="3200" b="0" i="1" kern="1200" smtClean="0"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d>
                      <m:dPr>
                        <m:ctrlPr>
                          <a:rPr lang="en-US" sz="3200" b="0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kern="120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32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kern="120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d>
                      <m:dPr>
                        <m:ctrlPr>
                          <a:rPr lang="en-US" sz="3200" b="0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kern="120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sz="32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kern="120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</m:e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𝑇</m:t>
                    </m:r>
                  </m:sup>
                </m:sSup>
              </m:oMath>
            </m:oMathPara>
          </a14:m>
          <a:endParaRPr lang="en-US" sz="3200" kern="1200" dirty="0"/>
        </a:p>
      </dsp:txBody>
      <dsp:txXfrm>
        <a:off x="57124" y="45473"/>
        <a:ext cx="4105565" cy="1461628"/>
      </dsp:txXfrm>
    </dsp:sp>
    <dsp:sp modelId="{B5586D42-F389-4897-B81E-B528F1CEC3A2}">
      <dsp:nvSpPr>
        <dsp:cNvPr id="0" name=""/>
        <dsp:cNvSpPr/>
      </dsp:nvSpPr>
      <dsp:spPr>
        <a:xfrm>
          <a:off x="4426970" y="504965"/>
          <a:ext cx="463872" cy="54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4426970" y="613493"/>
        <a:ext cx="324710" cy="325586"/>
      </dsp:txXfrm>
    </dsp:sp>
    <dsp:sp modelId="{44C91D90-35B2-42E6-A6B1-DDACCBB9A59A}">
      <dsp:nvSpPr>
        <dsp:cNvPr id="0" name=""/>
        <dsp:cNvSpPr/>
      </dsp:nvSpPr>
      <dsp:spPr>
        <a:xfrm>
          <a:off x="5083393" y="0"/>
          <a:ext cx="2188076" cy="15525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3200" b="0" i="1" kern="1200" dirty="0" smtClean="0">
                    <a:latin typeface="Cambria Math" panose="02040503050406030204" pitchFamily="18" charset="0"/>
                  </a:rPr>
                  <m:t>𝑆</m:t>
                </m:r>
                <m:r>
                  <a:rPr lang="en-US" sz="3200" b="0" i="1" kern="1200" dirty="0" smtClean="0"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en-US" sz="3200" b="0" i="1" kern="1200" dirty="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3200" b="0" i="1" kern="1200" dirty="0" smtClean="0">
                        <a:latin typeface="Cambria Math" panose="02040503050406030204" pitchFamily="18" charset="0"/>
                      </a:rPr>
                      <m:t>𝑈</m:t>
                    </m:r>
                  </m:e>
                  <m:sup>
                    <m:r>
                      <a:rPr lang="en-US" sz="3200" b="0" i="1" kern="1200" dirty="0" smtClean="0">
                        <a:latin typeface="Cambria Math" panose="02040503050406030204" pitchFamily="18" charset="0"/>
                      </a:rPr>
                      <m:t>𝑇</m:t>
                    </m:r>
                  </m:sup>
                </m:sSup>
                <m:r>
                  <m:rPr>
                    <m:sty m:val="p"/>
                  </m:rPr>
                  <a:rPr lang="en-US" sz="3200" b="0" i="0" kern="1200" dirty="0" smtClean="0">
                    <a:latin typeface="Cambria Math" panose="02040503050406030204" pitchFamily="18" charset="0"/>
                  </a:rPr>
                  <m:t>Λ</m:t>
                </m:r>
                <m:r>
                  <a:rPr lang="en-US" sz="3200" b="0" i="1" kern="1200" dirty="0" smtClean="0">
                    <a:latin typeface="Cambria Math" panose="02040503050406030204" pitchFamily="18" charset="0"/>
                  </a:rPr>
                  <m:t>𝑈</m:t>
                </m:r>
              </m:oMath>
            </m:oMathPara>
          </a14:m>
          <a:endParaRPr lang="en-US" sz="3200" kern="1200" dirty="0"/>
        </a:p>
      </dsp:txBody>
      <dsp:txXfrm>
        <a:off x="5128866" y="45473"/>
        <a:ext cx="2097130" cy="1461628"/>
      </dsp:txXfrm>
    </dsp:sp>
    <dsp:sp modelId="{6A20987E-D184-41BC-B320-A61F220FCF16}">
      <dsp:nvSpPr>
        <dsp:cNvPr id="0" name=""/>
        <dsp:cNvSpPr/>
      </dsp:nvSpPr>
      <dsp:spPr>
        <a:xfrm>
          <a:off x="7490277" y="504965"/>
          <a:ext cx="463872" cy="54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490277" y="613493"/>
        <a:ext cx="324710" cy="325586"/>
      </dsp:txXfrm>
    </dsp:sp>
    <dsp:sp modelId="{3383005A-6023-48A2-A78B-764CF9DB79D1}">
      <dsp:nvSpPr>
        <dsp:cNvPr id="0" name=""/>
        <dsp:cNvSpPr/>
      </dsp:nvSpPr>
      <dsp:spPr>
        <a:xfrm>
          <a:off x="8146700" y="0"/>
          <a:ext cx="2795398" cy="15525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3200" b="0" i="1" kern="1200" dirty="0" smtClean="0">
                    <a:latin typeface="Cambria Math" panose="02040503050406030204" pitchFamily="18" charset="0"/>
                  </a:rPr>
                  <m:t>𝑌</m:t>
                </m:r>
                <m:r>
                  <a:rPr lang="en-US" sz="3200" b="0" i="1" kern="1200" dirty="0" smtClean="0"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en-US" sz="3200" b="0" i="1" kern="1200" dirty="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3200" b="0" i="1" kern="1200" dirty="0" smtClean="0">
                        <a:latin typeface="Cambria Math" panose="02040503050406030204" pitchFamily="18" charset="0"/>
                      </a:rPr>
                      <m:t>𝑈</m:t>
                    </m:r>
                  </m:e>
                  <m:sup>
                    <m:r>
                      <a:rPr lang="en-US" sz="3200" b="0" i="1" kern="1200" dirty="0" smtClean="0">
                        <a:latin typeface="Cambria Math" panose="02040503050406030204" pitchFamily="18" charset="0"/>
                      </a:rPr>
                      <m:t>𝑇</m:t>
                    </m:r>
                  </m:sup>
                </m:sSup>
                <m:r>
                  <a:rPr lang="en-US" sz="3200" b="0" i="1" kern="1200" dirty="0" smtClean="0">
                    <a:latin typeface="Cambria Math" panose="02040503050406030204" pitchFamily="18" charset="0"/>
                  </a:rPr>
                  <m:t>𝑋</m:t>
                </m:r>
              </m:oMath>
            </m:oMathPara>
          </a14:m>
          <a:endParaRPr lang="en-US" sz="3200" b="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3200" b="0" i="1" kern="1200" smtClean="0">
                    <a:latin typeface="Cambria Math" panose="02040503050406030204" pitchFamily="18" charset="0"/>
                  </a:rPr>
                  <m:t>𝑍</m:t>
                </m:r>
                <m:r>
                  <a:rPr lang="en-US" sz="3200" b="0" i="1" kern="1200" smtClean="0"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m:rPr>
                        <m:sty m:val="p"/>
                      </m:rPr>
                      <a:rPr lang="en-US" sz="3200" b="0" i="0" kern="1200" smtClean="0">
                        <a:latin typeface="Cambria Math" panose="02040503050406030204" pitchFamily="18" charset="0"/>
                      </a:rPr>
                      <m:t>Λ</m:t>
                    </m:r>
                  </m:e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200" b="0" i="1" kern="1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sup>
                </m:sSup>
                <m:sSup>
                  <m:sSupPr>
                    <m:ctrlPr>
                      <a:rPr lang="en-US" sz="32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𝑈</m:t>
                    </m:r>
                  </m:e>
                  <m:sup>
                    <m:r>
                      <a:rPr lang="en-US" sz="3200" b="0" i="1" kern="1200" smtClean="0">
                        <a:latin typeface="Cambria Math" panose="02040503050406030204" pitchFamily="18" charset="0"/>
                      </a:rPr>
                      <m:t>𝑇</m:t>
                    </m:r>
                  </m:sup>
                </m:sSup>
                <m:r>
                  <a:rPr lang="en-US" sz="32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3200" b="0" i="1" kern="1200" smtClean="0">
                    <a:latin typeface="Cambria Math" panose="02040503050406030204" pitchFamily="18" charset="0"/>
                  </a:rPr>
                  <m:t> </m:t>
                </m:r>
              </m:oMath>
            </m:oMathPara>
          </a14:m>
          <a:endParaRPr lang="en-US" sz="3200" kern="1200" dirty="0"/>
        </a:p>
      </dsp:txBody>
      <dsp:txXfrm>
        <a:off x="8192173" y="45473"/>
        <a:ext cx="2704452" cy="14616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74E2C-CE39-47E2-B3AD-BC0BC9F297B3}">
      <dsp:nvSpPr>
        <dsp:cNvPr id="0" name=""/>
        <dsp:cNvSpPr/>
      </dsp:nvSpPr>
      <dsp:spPr>
        <a:xfrm>
          <a:off x="745235" y="0"/>
          <a:ext cx="8446008" cy="220535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4CEAF-ACE2-4E22-8DD8-6D1FFDE6F646}">
      <dsp:nvSpPr>
        <dsp:cNvPr id="0" name=""/>
        <dsp:cNvSpPr/>
      </dsp:nvSpPr>
      <dsp:spPr>
        <a:xfrm>
          <a:off x="1521523" y="661606"/>
          <a:ext cx="3198304" cy="8821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X</a:t>
          </a:r>
        </a:p>
      </dsp:txBody>
      <dsp:txXfrm>
        <a:off x="1564586" y="704669"/>
        <a:ext cx="3112178" cy="796016"/>
      </dsp:txXfrm>
    </dsp:sp>
    <dsp:sp modelId="{86D96774-76A0-4F50-AD6E-EFF93C30664B}">
      <dsp:nvSpPr>
        <dsp:cNvPr id="0" name=""/>
        <dsp:cNvSpPr/>
      </dsp:nvSpPr>
      <dsp:spPr>
        <a:xfrm>
          <a:off x="5216651" y="646363"/>
          <a:ext cx="3198304" cy="8821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components U</a:t>
          </a:r>
        </a:p>
      </dsp:txBody>
      <dsp:txXfrm>
        <a:off x="5259714" y="689426"/>
        <a:ext cx="3112178" cy="796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74E2C-CE39-47E2-B3AD-BC0BC9F297B3}">
      <dsp:nvSpPr>
        <dsp:cNvPr id="0" name=""/>
        <dsp:cNvSpPr/>
      </dsp:nvSpPr>
      <dsp:spPr>
        <a:xfrm>
          <a:off x="638562" y="0"/>
          <a:ext cx="8446008" cy="220535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4CEAF-ACE2-4E22-8DD8-6D1FFDE6F646}">
      <dsp:nvSpPr>
        <dsp:cNvPr id="0" name=""/>
        <dsp:cNvSpPr/>
      </dsp:nvSpPr>
      <dsp:spPr>
        <a:xfrm>
          <a:off x="4851" y="661606"/>
          <a:ext cx="2998410" cy="8821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X</a:t>
          </a:r>
        </a:p>
      </dsp:txBody>
      <dsp:txXfrm>
        <a:off x="47914" y="704669"/>
        <a:ext cx="2912284" cy="796016"/>
      </dsp:txXfrm>
    </dsp:sp>
    <dsp:sp modelId="{77383F50-4DEE-4441-B86F-42AF72F899D9}">
      <dsp:nvSpPr>
        <dsp:cNvPr id="0" name=""/>
        <dsp:cNvSpPr/>
      </dsp:nvSpPr>
      <dsp:spPr>
        <a:xfrm>
          <a:off x="3469034" y="661606"/>
          <a:ext cx="2998410" cy="8821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Cov</a:t>
          </a:r>
          <a:r>
            <a:rPr lang="en-US" sz="3500" kern="1200" dirty="0"/>
            <a:t>(X)</a:t>
          </a:r>
        </a:p>
      </dsp:txBody>
      <dsp:txXfrm>
        <a:off x="3512097" y="704669"/>
        <a:ext cx="2912284" cy="796016"/>
      </dsp:txXfrm>
    </dsp:sp>
    <dsp:sp modelId="{86D96774-76A0-4F50-AD6E-EFF93C30664B}">
      <dsp:nvSpPr>
        <dsp:cNvPr id="0" name=""/>
        <dsp:cNvSpPr/>
      </dsp:nvSpPr>
      <dsp:spPr>
        <a:xfrm>
          <a:off x="6933217" y="661606"/>
          <a:ext cx="2998410" cy="8821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components </a:t>
          </a:r>
          <a:r>
            <a:rPr lang="en-US" sz="3500" kern="1200" dirty="0"/>
            <a:t>U</a:t>
          </a:r>
        </a:p>
      </dsp:txBody>
      <dsp:txXfrm>
        <a:off x="6976280" y="704669"/>
        <a:ext cx="2912284" cy="7960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74E2C-CE39-47E2-B3AD-BC0BC9F297B3}">
      <dsp:nvSpPr>
        <dsp:cNvPr id="0" name=""/>
        <dsp:cNvSpPr/>
      </dsp:nvSpPr>
      <dsp:spPr>
        <a:xfrm>
          <a:off x="638562" y="0"/>
          <a:ext cx="8446008" cy="220535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4CEAF-ACE2-4E22-8DD8-6D1FFDE6F646}">
      <dsp:nvSpPr>
        <dsp:cNvPr id="0" name=""/>
        <dsp:cNvSpPr/>
      </dsp:nvSpPr>
      <dsp:spPr>
        <a:xfrm>
          <a:off x="4851" y="661606"/>
          <a:ext cx="2998410" cy="8821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X</a:t>
          </a:r>
        </a:p>
      </dsp:txBody>
      <dsp:txXfrm>
        <a:off x="47914" y="704669"/>
        <a:ext cx="2912284" cy="796016"/>
      </dsp:txXfrm>
    </dsp:sp>
    <dsp:sp modelId="{77383F50-4DEE-4441-B86F-42AF72F899D9}">
      <dsp:nvSpPr>
        <dsp:cNvPr id="0" name=""/>
        <dsp:cNvSpPr/>
      </dsp:nvSpPr>
      <dsp:spPr>
        <a:xfrm>
          <a:off x="3469034" y="661606"/>
          <a:ext cx="2998410" cy="88214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Cov</a:t>
          </a:r>
          <a:r>
            <a:rPr lang="en-US" sz="3500" kern="1200" dirty="0"/>
            <a:t>(X)</a:t>
          </a:r>
        </a:p>
      </dsp:txBody>
      <dsp:txXfrm>
        <a:off x="3512097" y="704669"/>
        <a:ext cx="2912284" cy="796016"/>
      </dsp:txXfrm>
    </dsp:sp>
    <dsp:sp modelId="{86D96774-76A0-4F50-AD6E-EFF93C30664B}">
      <dsp:nvSpPr>
        <dsp:cNvPr id="0" name=""/>
        <dsp:cNvSpPr/>
      </dsp:nvSpPr>
      <dsp:spPr>
        <a:xfrm>
          <a:off x="6933217" y="661606"/>
          <a:ext cx="2998410" cy="88214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components U</a:t>
          </a:r>
        </a:p>
      </dsp:txBody>
      <dsp:txXfrm>
        <a:off x="6976280" y="704669"/>
        <a:ext cx="2912284" cy="796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2-26T11:15:29.759"/>
    </inkml:context>
    <inkml:brush xml:id="br0">
      <inkml:brushProperty name="width" value="0.06667" units="cm"/>
      <inkml:brushProperty name="height" value="0.06667" units="cm"/>
    </inkml:brush>
  </inkml:definitions>
  <inkml:trace contextRef="#ctx0" brushRef="#br0">2127 9333 6144,'0'-3'2368,"0"6"-1280,0-3-768,0 0 640,0 0-32,0 0 96,0 0-288,0 0-32,0 0-416,0 0 32,0 0 96,0 0-32,0 0 32,0 0-160,0 0-97,8 0-63,-8 0 0,8 0 64,2 0 128,-2 0 0,5 0 64,0 0-64,5 0 64,-5 8-192,0-8-32,4 0 0,-4 8 64,5-5-32,0 2 0,0-5-96,0 3 32,0-3 0,3 0 96,1 0 32,-1 0 32,-3 0-64,0 4-32,0-4-32,-2 0 0,7 0-64,-2 0 32,6 0 0,-6 0 96,2 0-96,-2 0 0,-3 0-32,5 0-64,-7 0 32,2 0 32,0 0 32,0-4 32,-1 4-64,1-3 32,8-2-64,-5 5 64,2-3-128,-2-2 0,2 10 32,-6-10 64,1 2-96,-1 0-64,0-2 128,1 2 32,0 3 0,0 0-64,0 0 32,-2 0 32,2 0-32,0 0-32,-1-5 32,1 5 32,3-3-32,-3 3-32,-1 0-64,-4 0-32,9 0 64,-5 0 64,6 0 0,-2 0-32,-3 0 96,0 0 0,0 0-128,-1 0 32,-4 0-64,0 0 0,5 0 128,-5 0 32,0 0-128,5 0 32,-5 0 0,0 0 0,5 0 0,-5 0 0,0 0 0,5 0 0,-5 3 0,4-3 0,1 0 0,0 0 0,-2 0 0,-3 8 0,2-11 0,-2 3 0,5 0 64,-2 0-96,-3-5 0,5 5 96,-1 0 32,-4-3-128,5 3-32,0 0 32,-5 0 64,0 0 0,0-9-32,0 9-64,0-8 32,-3 8 32,-2-3 64,1 0-32,-5-2-32,1 2 96,-1-2 0,-4 5-128,0-3 32,0 3 64,0-4 32,0 0-128,-4-5 32,-1 6 0,1-5 64,-5 0 32,1 0 32,-2-3-160,-3-1-32,0 1 32,0 0 64,-5 2-64,0-2 0,2 3 32,-2 0 0,0 0-96,1 0 64,4 4 32,-5 1 0,5-2-96,0 2 64,5-2 32,-2 2 0,2 3 0,3-3 64,0 3-96,2 0-64,-2 0 64,5-5 0,0 5 32,0 0 0,8 5-96,2-5 64,-7 0 32,7 0 0,-2 3-96,2 0 64,3 2 32,0-2 64,5 2-32,-1 2 64,4 1-128,2-3 0,-2 1-32,2 2 0,-2 0 64,-3 0 0,5 1 0,-2-3 0,1 2 0,-1 0 64,-3 0-96,0 0 0,-5-1 32,0-2 64,0 3-32,-3-5 64,-2-3-64,-8 0-32,0 0-64,0 0 32,5 5 32,-5-5 64,0 0-32,3 3 64,-3-3-128,5 3-64,0 6 64,3-5 0,-8-4 32,5 0 0,-5 0 0,8 0 64,-8 0-96,0 0 0,0 0 32,0 0 64,0 0-32,0 0-32,0 0 32,0 0 32,0 7-96,5 1-64,-5 0 64,0-5 64,0-3 0,0 0 64,0 8-64,-5-3 64,1-1-128,0 4 0,-1-5 96,-3 2 32,-10 1-32,-5 2 32,2 0-64,-2 1 64,2-1-128,-1-2 0,-4 2 32,5 0 0,-7 1-96,7-1 64,-2 0-192,2-2 0,3 2-608,0 0-192,5 1-448,0-6-128,4 2-3647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415.7644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2-26T13:32:30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11931 11422 304 0,'-32'0'115'0,"32"0"-62"0,-17 3-51 16,17 1 38-1,10 7-25-15,-3 3 20 16,7 3-21-16,4 8 13 15,3 3-16-15,21 15 12 16,1 2-13-16,17 26 8 0,3 3-10 0,8 21 2 16,3-3-6-1,7 24 2-15,-10-13-3 0,20 13 3 16,-17-10-4-16,11 0 4 16,-21-14-4-16,6 3 4 15,-13-14-4-15,-12-3 10 16,5-15-6-16,-11-3 12 15,-8-11-10-15,-2 1 5 16,-5-4-8-16,-6-4 4 16,0-7-5-16,-8-3 0 15,8-4-2-15,-4-3 1 32,-4 0-2-32,5-4 2 0,-12 0-2 15,8-3-1-15,-4-4 1 16,-7 0 1-16,0-7-1 15,0 7 2-15,0-10 0 0,0-4-4 16,-11 0 1-16,1-4 0 16,-5-3 0-16,5 0 0 15,-15-7 0-15,1 7 0 16,-5-7 2-16,-2-4-1 16,-5 0-1-16,-17-6 1 15,11 6 1-15,-4 0-1 16,4 1-1-16,7 3 1 15,-1 0-1-15,12 3-3 16,-5-3 2-16,12 0-1 16,-1 3 0-16,0 1 0 0,11 2 0 15,0 1 0-15,4 0 0 16,6 4 0-16,4-1 0 16,4 4-3-16,7 7-1 15,6 4 5-15,12 10 5 16,6-3-2-16,4 14-1 15,-4-1 0-15,-3 5-1 16,7-5 0-16,-11 5 2 16,0-5-1-16,-3-2-1 15,-4-8 1-15,-7-4 1 16,1-3 1-16,-1 1 1 16,-14-8 2-16,7 0 1 15,-3-4 3-15,-4-3 4 0,-4-3-6 16,-3-11-2-16,0 3-6 15,0-21 2 1,0-3 1-16,0-4-4 16,0 4 1-16,7-4 0 15,4 4 0-15,-4-8 0 16,0 5 0-16,-4-1 0 16,12 0 0-16,-12 4-3 15,4-1 0-15,-7 1 4 16,7 14 1-16,-7-11-3 15,0 8 1-15,0 6 0 16,-7 4 2-16,7-4-1 16,-7 8 2-16,7-4-2 15,0 6-1-15,-3-6 1 16,3 11-1-16,0 3-3 0,0-4 2 16,0 1-1-16,0-1 0 15,0 4 4-15,0 0 1 16,0 4-1-16,0-8-2 15,0 11 1-15,0-10 1 16,0-1 3-16,0 1 2 16,0 3-6-1,0 0 0-15,0 7-1 16,0-7 0-16,3 7 0 16,-3 3-3-1,7-3 2-15,0-3-1 31,-3 3 0-31,-4-7 4 16,0 4-1-16,0-4-1 16,0 0 1-16,0 0-1 15,0 0 0-15,0 0 2 16,0 0-1-16,0 0-1 16,0 0 1-16,-4 0-1 15,-3 0 0-15,0 0-11 16,7 0 6-16,0 0-58 15,0 0 35-15,-3 0-221 16,6 3 137-16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415.7644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2-26T13:42:39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25372 7047 256 0,'-14'-7'96'0,"14"4"-52"0,0-1-14 0,0 1 31 0,0-1-14 15,0 1-4-15,-4-1 1 16,1 1 4-16,-1-1-26 16,-3 1 1-16,7-1-1 0,-3 4-4 15,3-3 2-15,0 3-7 16,0 0-3-16,0 0-3 16,0 0 0-16,0 0-4 15,0 7-2-15,3 3 0 16,4 4 1-16,4 11 1 15,6 10 1-15,-6-3 0 16,14 35 0-16,-1 0 0 16,-3 7 0-16,8-3-2 15,2 3 1-15,-2 0-2 16,-1-3 2-16,0-4-2 16,-3-4 2-16,-4-14 0 15,0-6 3-15,0-11-1 0,-7-8 0 16,1-3 3-16,-5-17 9 15,-3-18-2 1,0-11-8-16,0-17-4 16,-7-11-2-1,0 3-1-15,0-38-7 16,7 11 4-16,-3-22-8 16,3 14 7-16,-7-7 1 15,7 22 3-15,-7 3 0 16,7 14 0-16,-7 7-3 15,0 18 2-15,0 10-1 16,0 11 0-16,0 18 0 16,7 10 0-16,0 21 2 15,11 8 0-15,-1 10 0 16,8-4 0-16,0 8 0 16,10-8 0-16,0 8 0 15,1-4 0-15,2 3 2 16,-2-7-1-16,3 1 2 15,-4-8-2-15,-11 1 4 16,1-12-3-16,-4-6 6 16,-7-7-5-16,-3-7 12 15,0-4-8-15,-8-14 3 16,4 0-6-16,-7-21-2 16,7-4-1-16,-7-21-1 15,0 4 0-15,0-36 2 0,4 11-1 0,-1-28-3 16,4 14 1-16,0-8-1 15,4 19 0-15,-11 6 0 16,7 18 0-16,-7 4-9 16,4 10 6-16,-4 4-31 15,0 11 20-15,0-1-68 16,0 7 47-16,0 1-195 16,3 6 129-16,1-3-128 15,3 7 133-15</inkml:trace>
  <inkml:trace contextRef="#ctx0" brushRef="#br0" timeOffset="705.9396">26709 7344 308 0,'-28'-14'115'0,"17"-11"-62"0,-3 14-33 0,10 1 32 15,-3-1-13-15,4-3-2 16,3-3-10-16,3-5-5 0,8-2-12 16,7-5-2-16,6 1 2 0,12 0-2 15,-1 7 3-15,0 7-6 16,0 3-1-16,-3 8-4 16,0 13-3-16,3 11-1 15,0 22 3-15,-3 17 0 16,-7 0 1-1,0 10 0-15,-8-10 0 0,4-3 0 16,1-1 0-16,-5-7 2 16,4-3 1-16,8-7 3 15,-8-7 3-15,3-7-2 16,1-4 1-16,0-4 4 16,-8-10 2-16,8-7-5 15,0-7-1-15,0-7-4 16,-4 4-3-16,0-4-5 0,0 3 0 15,-7 0-25-15,-3 4-8 16,-1 0-14-16,-6 4-6 16,-1-1-29-16,-3 1-12 15,0 3-47 1</inkml:trace>
  <inkml:trace contextRef="#ctx0" brushRef="#br0" timeOffset="1022.7876">27457 6973 324 0,'-14'-21'121'0,"14"21"-66"0,-7 4-36 15,-4-1 49 1,7 4-39-16,-17 7 17 15,0 8-28-15,-18 27 22 16,4 4-24-16,-21 28 17 16,6-3-19-16,-10 10 1 15,14-11-9-15,-7 5-1 16,18-12-3-16,-4 1-8 16,8-11 3-16,-5-4-49 15,12-10 28-15,-5-14-199 16,12-4 124-16,-1-10-130 0,11-4 132 0</inkml:trace>
  <inkml:trace contextRef="#ctx0" brushRef="#br0" timeOffset="2102.9005">23583 7234 208 0,'-21'-35'79'0,"10"25"-42"0,8-5-15 16,3 8 28-16,0 0-6 16,0-3 1-16,0 3-19 15,0 3-5-15,3 4-13 16,12 11-7-16,-1 6-2 0,7 22 5 16,0 4 2-16,0 6-2 15,7 0-1-15,4-3-3 0,0-7-1 16,0-7 3-1,-1-4 1-15,1-10 1 0,0-8 0 16,0-13 0-16,-1-15 0 16,1-7 0-16,-7-24 0 15,-8-4-2-15,1-7 1 16,0 0-2-16,-8 7 2 16,-3 0 2-16,-3 4 4 15,-4 21-2-15,-4 10-2 16,1 14-7-16,-1 19-1 15,-3 20 1-15,7 32 3 16,4 11-2-16,3 6 0 16,3 4 1-16,8 1 2 15,-4 6-1-15,7-11-1 16,-3-6 3-16,-7-11 0 16,-4-10 10-16,-7-5 6 0,-4-9 1 15,-3-8 3-15,-11-7-4 16,-10-7 0-16,-4-10-8 15,-13-7-2-15,-8-11-5 16,0-8-1-16,-4-6-10 16,1-10-5-16,-1-8-14 15,19 0-6-15,6 7-27 16,11 7-10-16,14 1-103 16</inkml:trace>
  <inkml:trace contextRef="#ctx0" brushRef="#br0" timeOffset="2477.6213">24518 7460 256 0,'-3'-10'96'0,"3"10"-52"0,14-7-32 0,-4 0 40 16,8 7-31-16,7-8 10 15,3 1-19-15,11-3 5 16,-1 3-10-16,12-4-2 15,-4 8-3-15,3-8 5 16,-3 8-4-16,0-4-1 16,-11 3-1-16,-7 0-28 15,-7 4 15-15,-6 0-140 16,-8 8 83-16,-25-1-100 16,4 3 97-16</inkml:trace>
  <inkml:trace contextRef="#ctx0" brushRef="#br0" timeOffset="2657.8428">24532 7619 320 0,'25'-7'121'0,"-25"7"-66"0,67-7-38 0,-39 3 37 16,0 4-32-16,15-7-4 15,6 4-12-15,-3-8-4 16,10 8-1-16,-6-4-50 15,-8 7 27-15</inkml:trace>
  <inkml:trace contextRef="#ctx0" brushRef="#br0" timeOffset="3678.9961">25996 5866 180 0,'-3'-4'68'0,"3"1"-36"0,0-1-22 15,0 4 17-15,0-3-11 16,3-1-2-16,-3 1-6 15,7 3-3-15,-3-4-2 16,-1 0 0-16,-3 4 2 0,7-3 2 16,-7 3 3-16,4 0 1 15,-4 0 3-15,0 0-7 16,3 0-2-16,-3 0-3 16,0 0 1-16,0 0-2 15,4 0-1-15,-4 0 1 31,0 0-1-31,0 0-5 16,0 0 3-16,0 0-1 0,0 0-113 16,0 0-51-16</inkml:trace>
  <inkml:trace contextRef="#ctx0" brushRef="#br0" timeOffset="6517.4367">25897 5830 212 0,'-3'-10'79'0,"3"6"-42"0,-4 4-12 15,4 0 25-15,-10 0-16 16,10 0-5-16,0 4-13 16,0 6-5-16,0 5-6 15,0 6 3-15,0 7 2 0,0-3-3 16,0-1-2-16,0 12-5 15,7-1 0-15,-4-3 2 16,1-8 3-16,-4-6 4 16,0-4 5-16,3-14 9 15,-3-11-12 1,15 1-3-16,-8 3-5 16,3 0-3-16,4 3-2 0,4 4-1 15,3 11 2-15,4 10 2 16,-4 0 0-16,0 0-1 15,-3 4 1-15,-8-4-1 16,-3 0-3-16,-7 1 2 16,-3-5 1-16,-11 8 2 15,-11 0 1-15,-7-1 3 16,4-6-5-16,-7-4-1 16,0-7-2-16,3-3 0 15,4-11-25-15,3-8-11 16,11-13-120-1</inkml:trace>
  <inkml:trace contextRef="#ctx0" brushRef="#br0" timeOffset="6996.0619">25933 5813 256 0,'-18'-4'96'0,"15"8"-52"0,3-1-29 15,0-3 26-15,0 0-13 16,7 4-4-16,3-1-7 15,11 1-3-15,8-1-8 16,2 1-2-16,15-4 2 0,4 0-3 16,-1 0-2-16,-3 0 2 15,-7 0 0-15,-4 0-1 16,-7 0 1-16,-3 0-2 16,-11 0-1-16,0 0 3 0,-14 0 2 15,0 3-2-15,-11 8-2 16,-3 7-3-16,-3 13-1 15,3 12-3-15,-4 10 1 16,7 3 5-16,8 1 2 16,3-12-3-16,7 1 1 15,7-10 0-15,0-8 2 16,11-14 1-16,7-11 1 16,-1-6-2-16,-2-8 1 15,6-10-2-15,-10-18 2 16,-11 1-2-1,3 2-1-15,-13-10 1 16,-1 8-1-16,-17-5 0 16,4 8 0-16,-19 7-7 15,1 10 4-15,-7 8-19 16,7 6 13-16,-4 11-54 16,14 11 35-16,4 10-126 15,11 4 86-15</inkml:trace>
  <inkml:trace contextRef="#ctx0" brushRef="#br0" timeOffset="7326.9747">26751 5855 304 0,'-46'7'112'0,"46"-7"-60"0,-49 50-50 0,35-26 25 16,10 1-18-1,-6 17-2-15,6 1-5 0,8-1 1 16,10 0-2-16,3-10 6 16,8-4-4-16,7-14 1 15,0-3-2-15,3-15-2 16,-3 1 1-16,-4-22 1 16,-3 4-1-16,-15-18 2 15,4 7-2-15,-14-10-1 16,-10 3 1-16,-19 8-1 15,5 6-5-15,-15 7 1 16,4 8 2-16,-1 10-15 0,5 7-3 16,6 7-23-16,11 3-10 0,14 12-71 31</inkml:trace>
  <inkml:trace contextRef="#ctx0" brushRef="#br0" timeOffset="7687.7493">27210 5852 280 0,'-28'-18'107'0,"17"21"-58"0,-7 5-46 16,11-1 23-16,-7 7-11 16,-3 7 0-16,-1 14-7 15,7 11 0-15,1 3-5 16,10 4-2-16,10-7 2 0,1-4-2 0,7-10 2 15,3-7 0-15,10-7 1 16,1-8 0-16,0-10 0 16,-4-7-2-16,-3-7-2 15,0-14 3-15,-8-11 0 16,-6-3-1-16,-11-4-2 16,-11 0-2-16,-3 7 1 15,-11 7-1-15,-3 8 0 16,0 6-7-16,7 7-4 15,-7 11-15-15,3 7-8 16,7 8-55 0,18 2-68-16,14 11 42 15</inkml:trace>
  <inkml:trace contextRef="#ctx0" brushRef="#br0" timeOffset="7897.8047">27859 5816 324 0,'-14'-7'123'0,"3"18"-66"0,-3 10-58 15,7-3 23-15,-11 17-13 16,4 21-3-16,-7-3-3 16,0 4 0-16,-7-4-2 15,3-8-1-15,0 1 3 0,1-10-33 16,10-8-14-16,-4-14-99 15</inkml:trace>
  <inkml:trace contextRef="#ctx0" brushRef="#br0" timeOffset="8068.2588">27471 5767 292 0,'0'0'110'0,"17"18"-60"0,26 17-50 0,-26-14 21 16,19 11-12-16,10 7-3 15,10 17-3-15,0 4 0 16,19 3-110-16,-5 12-49 16,-3-1 49-16,-14-11 28 15</inkml:trace>
  <inkml:trace contextRef="#ctx0" brushRef="#br0" timeOffset="8574.6051">28148 5788 256 0,'-7'14'96'0,"11"0"-52"0,-4 15-43 15,0-12 19-15,3 15-13 16,1 0-4-16,6 17 0 15,1 0 0-15,-4 1-1 16,7-8-2-16,-3 0 3 0,-1-6-48 16,1-8-20-16</inkml:trace>
  <inkml:trace contextRef="#ctx0" brushRef="#br0" timeOffset="8886.6285">28342 5897 220 0,'-7'32'82'0,"11"3"-44"0,-1 4-31 0,1-7 20 16,6 0-3-16,1-4 3 16,10-3-2-16,0-8 2 15,11-3-15-15,0-10 2 0,7-15 0 16,-4-6-7-16,-3-8-2 15,-4-7-1-15,-11-3 0 16,-10-4-2-16,-10 4 1 16,-11 3-4-16,-11 0 0 15,-7 4-6-15,-3 14 0 16,0 7-6-16,3 7-2 16,-3 11-2-16,7 10 0 0,6 11-22 15,19 6-7-15,10 12-71 16</inkml:trace>
  <inkml:trace contextRef="#ctx0" brushRef="#br0" timeOffset="9217.5589">28815 5845 252 0,'-28'-15'93'0,"21"19"-50"0,-15 3-39 15,19 0 21-15,-4 7-12 0,3 7 0 16,4 11-5-16,7 3-3 16,8 8-2-16,6-5-3 0,10-9 3 15,1-8 0-15,3-14 3 16,8-14-1 0,-8-4 0-16,-3-6-3 0,-4-5 1 15,-10-2-2-15,-4-4 2 16,-14-1-2-16,-14 5 2 15,-4 2-4-15,-10-6 0 16,-7 11-1-16,-1 6-2 16,-3 8-11-16,8 6-5 15,6 11-22-15,7 7-11 16,15 11-58 0</inkml:trace>
  <inkml:trace contextRef="#ctx0" brushRef="#br0" timeOffset="9487.794">29118 5622 260 0,'-17'-7'96'0,"13"18"-52"0,-3 13-47 16,7-6 16-16,0 14-14 15,4 7-1-15,-1 17 2 16,4 25 4-16,4 7-1 16,-1-10-4-16,1 3 0 0,3-10 1 0,-7-11 2 15,0-11-8-15,-3-10-1 16,-1-11-14-16,8-10-6 16,-4-11-77-1</inkml:trace>
  <inkml:trace contextRef="#ctx0" brushRef="#br0" timeOffset="9879.4121">29457 5823 208 0,'-35'-3'79'0,"28"13"-42"0,-15 1-21 0,12-4 22 16,-4 0-11-16,-14 4-1 15,-4 3-9-15,-3 3 0 0,-8-2-10 16,8 2-4-16,3 1 0 0,4-4-2 16,10 0 2-16,1 0-4 15,10 0 0-15,7 4 5 16,7-11 5-16,10 7 1 16,4 0 2-16,11 4 0 15,7-1 2-15,-4 1-5 16,4 0-1-16,-4-1-4 15,1 1-1-15,-1-4-1 16,-3 0-2-16,-8 0 3 16,-2-3 0-16,-8 0-10 15,-7-1-5-15,0 4-118 16,-25-3-76 0,-3-8 78-16</inkml:trace>
  <inkml:trace contextRef="#ctx0" brushRef="#br0" timeOffset="11426.7093">25400 8180 200 0,'-11'-7'77'0,"11"7"-42"0,0-4-41 15,4-3 60-15,7 4-21 16,3-8-10-16,10 1-7 0,19 6-11 15,10 1 1-15,10-1 4 0,11-3-4 16,7 3 2-16,0 1-5 16,8 6 0-16,-8-3-1 15,-11 0 1-15,-6 0-2 16,-11 0 2-16,-11 7-2 16,-10-7 2-16,-11 0 9 15,-3 0 4-15,-18 0-5 16,-7 4-4-16,-18 0-4 15,-10-1 0-15,-11-3-2 16,-11 4-1-16,-6-4 1 16,-4-7 1-16,-7-1-1 15,0-6 2-15,0 0-4 16,-1 0 0-16,12 4-1 0,10 2 0 16,4 5 2-16,13 3 2 15,8 3-3-15,18 5-2 16,10-1-1-16,28 3 3 15,18-3 0-15,17 4 1 16,8-11 0-16,13 0 2 16,5 7-3-16,6-7-2 15,-7 7 2-15,-10-4 2 16,3-6-2-16,-18 6 0 16,-13 1 1-16,-12 0 2 15,-9-1 3-15,-12 1 4 16,-17-4-2-16,-14 7-2 15,-10-7-2-15,-22 7 0 16,-14 0-4-16,-7 3 0 0,-7 1 3 16,-4-4 1-16,4-4-1 15,0 1-2-15,7 0-2 16,3-4-1-16,22 0 4 16,7 0 1-16,10-4-5 15,18 0-2-15,14 1 2 16,14-1 3-16,14 4-1 15,11 0 0-15,7-3-1 16,11-1 0-16,3-3 2 16,7 4 2-16,-11-1-1 15,1-3-1-15,-18 0 1 16,-8 0 1-16,-6 0 5 16,-11 0 4-16,-10 0-4 0,-4 0 1 15,-18 3-3-15,-3 1 0 16,-7-1-3-16,-4 4-2 15,4 0-19-15,0 0-8 16</inkml:trace>
  <inkml:trace contextRef="#ctx0" brushRef="#br0" timeOffset="12326.7458">24779 9443 244 0,'-10'-4'93'0,"10"1"-50"0,7-1-37 0,0 4 22 15,10-3-2-15,1-1 2 16,17-3-4-16,11 0-3 16,3 4-11-16,8-1-2 0,6 4-1 15,-10 0-3-15,-3-3-3 16,-1-1 2-16,-7 0 0 15,-6 4-1-15,-8 0 1 16,-3 0-4-16,-8 0 0 0,-13 4-37 16,-8 7-14-16,-6 6-89 15</inkml:trace>
  <inkml:trace contextRef="#ctx0" brushRef="#br0" timeOffset="12568.1214">24864 9725 264 0,'10'-14'99'0,"8"17"-54"0,21-27-26 16,-22 17 29-16,12 0-13 16,6 3-2-16,7 1-15 0,8-1-6 15,-4 4-7-15,-1 0-4 0,1 0 2 16,-3 0 0-16,-8 4 3 15,-3 6-12-15,-8 1-5 16,-6-1-35-16,-4 1-13 16,-7 0-86-1</inkml:trace>
  <inkml:trace contextRef="#ctx0" brushRef="#br0" timeOffset="14130.0377">26021 9122 280 0,'-11'-18'107'0,"11"18"-58"0,0-17-35 16,0 17 32-1,7 7-27-15,-3 3 2 16,-1 8-13-16,-3 10 10 16,4 7-10-16,-8 15 9 15,4-1-9-15,-3 25 2 16,3 0-6-16,0 14 0 16,3 1-2-16,1-8 5 15,10-11-4-15,0-3 12 16,4-7-8-16,-1-7 12 0,5-7-11 15,6-11 9-15,0-3-9 0,4-14 6 16,0-8-7-16,6-13 2 16,-2-4-5-16,2-11 2 15,1 4-3-15,4-18 3 16,-5 1-4-16,1-26 4 16,0 8-4-16,-7-29 1 15,0 11-1-15,-11-18 1 16,0 15-2-16,-11-22 2 15,5 18-2-15,-15-7 2 16,0 14-2-16,-4 3 6 16,-3 15-4-16,-4 3 3 15,1 18-3-15,-8 3-4 16,8 11 0-16,-8 4-1 16,11 6 0-16,-4 4 0 15,1 4 0-15,3 6 2 16,3 8 0-16,-3 10-3 15,7 0 2-15,0 7 3 16,7 1-1-16,-3 10 2 16,3 3-2-16,7 18 6 15,-4 0-4-15,8 14 3 16,-4-3-3-16,4-4-4 16,-1-11 0-16,5-3 3 15,-5-7-1-15,4-7 2 16,4-4-2-16,0-3 4 15,-4-7-3-15,-3-7 4 16,-4-1-4-16,3-6 1 0,-3-4-1 0,1-3 1 16,-5-4-2-16,4 0 2 15,-3-4-2-15,3 1-9 16,4-4-3-16,-8 0-38 0,4 3-18 16,0-3-69-16,11 0-30 15,-18-3 12 1</inkml:trace>
  <inkml:trace contextRef="#ctx0" brushRef="#br0" timeOffset="14683.0264">27189 9104 328 0,'-29'-56'123'0,"26"35"-66"0,-1 6-38 16,4 15 32-16,0 0-19 16,0 4 1-1,4 31-13-15,6 8-11 16,5 10 3-16,-5-1 1 0,11 12 2 15,-3 6 1-15,7 19-6 16,3-8-2-16,0 3-2 0,0-9-1 16,1-12-1-16,-5-6 0 15,4-5 2-15,1-6 1 16,-5-7 3-16,-2-7 4 16,-5-11 3-16,1-7 2 15,-4-7 1-15,4-7 0 16,-8-7-7-16,1-7 0 15,6-18-8-15,-3-14-1 16,4-28 0-16,-4-14 0 16,4-11-2-16,-8-3-2 15,5-14 1-15,-1 3-1 16,3 7-3-16,1 18 0 16,0 17-1-16,-8 15 3 15,4 6-2-15,-7 19-1 0,-3 2-13 16,-1 8-6-16,-3 7-24 15,0 7-9-15,-3 7-33 16,3 7-11-16,0 7-84 16</inkml:trace>
  <inkml:trace contextRef="#ctx0" brushRef="#br0" timeOffset="15418.4627">28194 9383 244 0,'-7'-18'93'0,"14"4"-50"0,-3-14-19 0,-1 17 27 16,1-3-6-16,6 0 0 15,1 0-19-15,-1 0-7 16,1 7-12-16,7 0-5 0,-1 10 1 16,8 8-4-16,3 10-2 15,4 4 2-15,0 10 2 16,-4 14 0-16,0 11-1 15,0 14 1-15,-7-3-1 16,4-11-3-16,7 0 2 16,-7-11 1-16,-1-10 2 15,-3-7-1-15,1-7 2 16,-1-8 0-16,-4-10 1 16,5-7 0-16,-1-3 0 15,-7-1-2-15,4-6-2 16,-8-1-24-16,-3-3-11 15,0 3-55-15,4-3-22 0,-4 0-17 16</inkml:trace>
  <inkml:trace contextRef="#ctx0" brushRef="#br0" timeOffset="18781.5015">28864 9154 228 0,'14'-22'88'0,"-14"19"-48"0,0-4-9 15,0 7 32-15,0 0-13 16,0 0-2-16,0 0-12 15,0-4-5-15,-3 8-17 16,-4-1 0-16,-7 11 2 0,0 8-6 16,-15 13-3-16,-6 7 2 15,-14 11 2-15,-1 14-2 16,-3 14 0-16,4 0-3 16,0-3 1-16,10 3 0 15,4-10 3-15,3-8-3 16,4-6-2-16,3-8 4 15,-3-7 2-15,3-3 0 0,7-7 3 16,1-4-3-16,3-7-1 16,-1-3-4-16,5-4 1 15,3 0-4-15,0-3 0 16,-4-4-1-16,1-4 1 16,3 1-9-16,3-1-1 15,-3-3-40-15,7 0-17 16,11-3-198-1,-11 10 73 1</inkml:trace>
  <inkml:trace contextRef="#ctx0" brushRef="#br0" timeOffset="19771.5712">26384 10431 232 0,'-7'-7'88'0,"7"7"-48"0,0 0-34 0,0 0 20 15,-3 7-5-15,-1 10 2 0,1 4-4 16,-1 11-2-16,-3 14-9 16,-7 25 6-16,0 13 5 0,-7 19-4 15,-4-1 2-15,0 7-4 16,1 8 2-16,2-12-2 15,12-41 2-15,-4-11-2 16,3 7 0-16,4-11 1 16,-4-10 2-16,4-7-3 15,0-7 2-15,4-4-8 16,-1-18-4-16,-3-6-16 16,0-8-6-16,7-7-32 15,0-17-15-15,14 0-84 16,7-4-56-1,1 0 93-15</inkml:trace>
  <inkml:trace contextRef="#ctx0" brushRef="#br0" timeOffset="20045.8235">26391 10445 240 0,'-3'-14'90'0,"-1"14"-48"0,-6 7-36 0,3 0 20 16,-4 10-3-16,-10 5 1 16,-7 6-9-16,-8 7-4 0,-2 7-6 15,-1 1-2-15,0 3 1 16,7-1-5-16,0-6 1 0,15-7-40 15,-1-11-15-15</inkml:trace>
  <inkml:trace contextRef="#ctx0" brushRef="#br0" timeOffset="20208.2547">26490 10508 244 0,'25'7'93'0,"-15"14"-50"0,12-6-41 0,-12-8 17 16,8 3-12 0,-4 1-2-16,4 6-65 0,-4 8-27 15,-4 3-9-15,-3 25-3 16</inkml:trace>
  <inkml:trace contextRef="#ctx0" brushRef="#br0" timeOffset="20867.4502">25742 11933 280 0,'-10'39'104'0,"10"18"-56"0,-4-4-58 0,4-29 16 16,0-3 0-16,0-3 4 15,0 7 1-15,0-4 3 16,4 4-7-16,-4-4-2 0,0-4-1 15,0-2 4-15,3-8 5 16,-3 0-1-16,4-11 1 16,-1 4-7-16,4-7-2 15,0 4-2-15,4-4-2 16,7 3 1-16,3 0 1 16,0 4-3-16,4 8 0 0,-8-5-1 15,8 8 0-15,-4-1 2 16,-7 4 2-16,0 0 1 15,-14 8 3-15,0-5-1 16,-10 8 2-16,3-4 0 16,-22 0 1-16,12-3-4 15,-8-7-3-15,0-4-20 16,-3-14-8-16,7-1-59 16,-4-16-24-16,4 3-14 15</inkml:trace>
  <inkml:trace contextRef="#ctx0" brushRef="#br0" timeOffset="21050.0422">25725 11941 288 0,'0'0'107'0,"7"3"-58"0,10 1-37 0,-6-4 26 16,10 0-16-16,0-4-2 15,11 1-12-15,0-1-3 16,-1 0-3-16,12 4-8 0,-8 0-1 15,-3 4-50-15,-4 3-22 16</inkml:trace>
  <inkml:trace contextRef="#ctx0" brushRef="#br0" timeOffset="21305.3275">26271 11898 316 0,'-3'7'121'0,"-4"18"-66"0,10 24-55 15,-3-13 21-15,0 6-6 16,0 7 1-16,0-10-4 16,0-7-2-16,0 17-6 15,0-6-1-15,0 6 3 0,0-10-5 16,0 3-1-16,0-7-7 15,0-6 0-15,0-5-24 16,0-13-9-16,0-4-107 16</inkml:trace>
  <inkml:trace contextRef="#ctx0" brushRef="#br0" timeOffset="21649.1364">26550 11965 324 0,'-21'4'121'0,"10"24"-66"0,-20 18-49 0,13-29 28 15,0 1-13-15,-6 3-2 16,-5 4-9-16,5-4-2 16,10-3-4-16,-4-4-5 0,7 0 0 0,1 0-4 15,3 0 1-15,3 0 0 16,15 4 2-16,-4-4 1 15,7 0 1 1,0-3 0-16,7 3 0 0,0-4 0 16,1 5 0-16,-1-1 0 15,3 0 2 1,-2 0-1-16,-8 4-1 0,3-4-2 16,-6 0 1-16,3-4-21 15,-7 1-10-15,0-4-44 16,0 0-18-16,4-3-31 15</inkml:trace>
  <inkml:trace contextRef="#ctx0" brushRef="#br0" timeOffset="21890.832">26945 12075 368 0,'-10'-11'137'0,"10"11"-74"0,-7 14-69 0,3-7 36 16,4 4-21-16,-11 6 11 16,8 8-11-16,-8 3-3 15,-3 4-3-15,-3 3-3 16,2 1 1-16,-2 6-17 16,-1-3 9-16,1 0-65 15,-1-4 39-15,0-7-144 16,4-7 99-16,0-7-73 15</inkml:trace>
  <inkml:trace contextRef="#ctx0" brushRef="#br0" timeOffset="22100.1083">26659 12050 300 0,'0'28'112'0,"4"-14"-60"0,14 14-47 15,-8-10 24-15,4 0-3 16,-7-4 2-16,18 11-13 15,-7-4-6-15,10 10-6 16,-3-6-3-16,3 7 3 0,7 14-4 16,-3-4-2-16,-7-7-34 0,-11 4-15 15,0 3-61 1,-4-3-63-16,-6-7 59 16</inkml:trace>
  <inkml:trace contextRef="#ctx0" brushRef="#br0" timeOffset="22925.3961">27213 12089 308 0,'-10'-4'115'0,"17"8"-62"0,-4 13-57 0,1-6 21 0,-1 7-9 15,4 3 1-15,0 0-5 16,-3-3-3 0,7 6 0-16,-4-3-1 0,0 1 0 0,3-5 0 15,-3-3 2-15,-3 0 1 16,-1-3 3-16,1-4 1 16,-4-3 3-16,0-1-1 15,0-3 0-15,0 0-3 16,7-3-1-16,0-1-10 15,0 8-4-15,0-4 5 16,14 3 1-16,-7 1 3 16,1 3 0-16,-1 0-3 15,-7 7 2-15,3-4 3 0,-10 8 1 16,0-4-1 0,-10 4 1-16,-11 3-2 15,-1-3 2-15,-6-4-2 16,0-4-1-16,0-6-10 0,14-4-6 15,-4 0-54-15,7-14-21 16,1 3-36 0</inkml:trace>
  <inkml:trace contextRef="#ctx0" brushRef="#br0" timeOffset="23405.1712">27256 12113 252 0,'7'0'93'0,"3"4"-50"0,8 3-35 0,-4 0 21 0,0 0-11 16,7-3 0-16,8 3-11 16,6 0-4-1,0 0-2-15,0-4 1 0,8-3 1 0,3 0-17 16,-11 0-7-16,-3 0-10 16,-8 0-1-16,-10 0 15 15,-3 0 9-15,0 0 12 16,-15 0 6-16,-10 4 14 15,0 3 10-15,-4 0-5 16,4 4-2-16,-4 10-11 16,8 0-3-16,3-4-7 15,0 15-4-15,3 18-1 16,8-5 1-16,6-2-1 16,4-4 2-16,8-8-2 0,2-17-1 15,-6-6 5-15,3-12 1 16,-3-7-2-16,3-10-1 15,-3-3 1-15,-8-1 0 16,-3-14-2-16,-3-3 1 16,-8-4-2-16,-3 4-1 15,-11 3-2-15,-3 7 1 16,-3 11 1-16,-5 7 0 16,1 14-5-16,3 10-1 15,4 8-17-15,4 14-8 16,6-1-36-16,8 5-17 15,6-1-31 1</inkml:trace>
  <inkml:trace contextRef="#ctx0" brushRef="#br0" timeOffset="23752.0939">27884 12209 356 0,'-22'0'132'0,"15"3"-72"0,0 11-68 16,4 7 21-16,3 1-9 16,0 2 0-16,7 8-2 15,3 3-2-15,8-3 1 16,0-4-1-16,6-3 2 0,8-7-1 16,0-8-1-16,-4-6-2 15,-3-11 1-15,3-4 1 16,-10-7 0-16,-1-3 2 0,-6-10 1 15,-8-1-1-15,-6-3 1 16,-4-4-2-16,-14 3 2 16,-8 5-4-16,-2 6-2 15,-5 4 4-15,1 3 1 16,3 8-5-16,4 3-2 16,0-1-36-16,10 5-13 15,1-1-91 1</inkml:trace>
  <inkml:trace contextRef="#ctx0" brushRef="#br0" timeOffset="24306.5682">27774 10529 324 0,'-10'-21'121'0,"17"39"-66"0,10 0-51 0,-3-8 24 15,11 15-3-15,10 14 2 16,18 28-3-16,7 10-1 16,11 11-12-16,-1-10-4 0,8 7-1 15,0-1-3-15,-11 8 0 0,-4-14 1 16,-6-8 0-16,-12-3-2 16,-6-17-2-16,-14-12 3 15,-7-6 0-15,-11-11-1 16,-11-6-2-16,-6-8-21 15,-12-11-11-15,-2-7-50 16,-5-17-20-16,8-14-46 16</inkml:trace>
  <inkml:trace contextRef="#ctx0" brushRef="#br0" timeOffset="24786.496">27869 10431 304 0,'-14'7'112'0,"11"24"-60"0,-4 8-63 0,0-25 18 15,3 8-5-15,-3 2 1 16,0 8 1-16,-7 0 0 15,7-1-2-15,-4 5-2 0,-3-5 1 16,4-6 1-16,3-7 1 16,0-1-6-16,-8-6-2 0,5-14-18 15,3-8-8 1,7-7 1-16,0 1 1 16,0-1 5-16,3 0 2 0,1 1 8 15,3-1 4-15,-4 4 6 16,4 0 4-16,4 3 12 15,-4 4 4-15,7 0 21 16,11 7 9-16,7 7 2 16,6 7 1-16,12 4-10 15,3 0-4-15,0-1-13 16,10-3-6-16,-3-3-5 16,0-4 0-16,0 0-4 15,-14-3 1-15,-4-1-21 16,-6-3-8-16,-8 0-62 15,-11 4-28-15</inkml:trace>
  <inkml:trace contextRef="#ctx0" brushRef="#br0" timeOffset="25402.6822">29002 11634 312 0,'-4'10'118'0,"8"18"-64"0,-1 15-74 15,-3-26 15-15,-3 8-2 16,-4 7 3-16,0 0 8 0,-4-1 2 15,8-2 9 1,-4 2-9-16,3-6 2 0,1-14 2 16,3-8-2-16,0-6 1 15,3-8-3-15,4-3 1 16,4 0-4-16,10 0 0 16,4 0-1-16,-1 6 1 15,1 8-4-15,7 8-2 16,-1 6-1-16,-2 3 3 15,-8 15 2-15,-14 3 2 16,-4 4 3-16,-10-7 1 16,-3-4 3-16,-11 0 1 15,-8-3-1-15,-2-7-1 16,-1-4-3-16,0-4 1 0,0-6-4 16,-3-8-2-1,3-3-22-15,4-7-11 0,3-21-37 16,11-4-14-16,7 0-49 15</inkml:trace>
  <inkml:trace contextRef="#ctx0" brushRef="#br0" timeOffset="25837.0367">29027 11803 264 0,'28'-4'99'0,"-11"1"-54"0,15 3-35 15,-14 0 25-15,7 0-15 16,6 0-1-16,5 0-7 0,-1 0-2 15,4-4-6-15,-8 1-3 16,5-1 2-16,-5 1-2 0,-6-1-1 16,-4 1 3-16,-7 3 0 15,-3 0 7-15,-15 10 11 16,1 8-5 0,-4 7-8-16,0 6-3 15,-4 19 1-15,4-1 1 16,4-7-1-16,3 1 1 15,7-8-4-15,3-7-2 16,8-10 2-16,3-4 0 16,4-7-1-16,-4-10 1 15,4-4-2-15,3-15 2 0,-3-9 0 16,-11-5 1-16,0 1-5 16,-11-7 1-16,-6 3 0 15,-11 4 2 1,0 6-3-16,-18 5-2 0,0 6-1 15,0 8 3-15,1 6-11 16,2 8-2-16,5 6-15 16,10 8-4-16,-1 3-23 15,15 11-7-15,7 3-70 16</inkml:trace>
  <inkml:trace contextRef="#ctx0" brushRef="#br0" timeOffset="26166.9144">29743 11806 340 0,'-21'-7'129'0,"10"11"-70"0,-7 10-60 0,11 0 23 16,-3 7-18-16,6 4-1 16,4 21-1-16,7-4 1 15,11-3-1-15,3-4-2 0,4-6 3 16,6-8-2-16,8-11-1 15,-7-6 1-15,0-4 1 16,-8-18-1-16,1-7 2 16,-4-3-2-16,-10-7 2 15,-4 0-2-15,-7-4 2 16,-7 0-2-16,-7 4 2 16,-14 7-2-16,-4 6-1 15,0 12-2-15,0 3-1 0,4 7-25 16,3 3-11-16,11 8-60 15,4 7-23-15,6-4 8 16</inkml:trace>
  <inkml:trace contextRef="#ctx0" brushRef="#br0" timeOffset="26411.5643">30395 11637 428 0,'-3'-7'162'0,"6"14"-88"0,-6 21-88 0,-1-14 24 16,-6 8-10-16,-4 9 2 15,-11 15-3-15,0 21-2 16,1-3 2-16,-1-4 0 16,4 0 1-16,3-4-22 0,0-10-8 15,8-11-23-15,-1-6-6 16,1-22-103-1,10-11 33 1</inkml:trace>
  <inkml:trace contextRef="#ctx0" brushRef="#br0" timeOffset="26575.3764">29997 11672 312 0,'7'0'115'0,"3"7"-62"0,4 11-53 0,4-4 23 0,7 4-6 16,10 7-1-16,7 10-4 15,11 4-2-15,-3 14-6 16,3-1-3-16,3-2 0 0,-14 3-39 16,-3-7-14-16,-7 3-93 15</inkml:trace>
  <inkml:trace contextRef="#ctx0" brushRef="#br0" timeOffset="26980.5144">30674 11743 312 0,'18'-32'115'0,"-15"15"-62"0,8 6-66 0,-1 7 17 0,1 12 3 16,0 6 7-16,-4 3-1 15,0 11 3-15,-4 15-9 16,1 20-2-16,3 1-1 0,-4-8-2 15,-3 1-2-15,0-11 1 16,0-1-1-16,4-9-3 16,-1-8 0-16,4-17-71 15,0-11-48 1,11-8-46 0,-4-6 67-16</inkml:trace>
  <inkml:trace contextRef="#ctx0" brushRef="#br0" timeOffset="27280.361">30928 11881 260 0,'-11'28'96'0,"19"-7"-52"0,-8 28-32 0,3-24 24 16,4 7-10-16,4-8-3 16,10 1-5-16,4-4 1 15,3-7-10-15,4-3-3 0,-1-7 0 16,-6-8-5-16,3-7-1 15,-3-10 2-15,-4-7 3 16,-10-4-4-16,-4-7-3 16,-11-3 5-16,-6 0 3 15,-8 3-6-15,-10 4-1 16,-8 7-3-16,-2 13 0 16,-1 8 0-16,0 11 3 15,0 6-11-15,15 15-2 16,2 3-26-16,12 18-9 0,13-3-85 15</inkml:trace>
  <inkml:trace contextRef="#ctx0" brushRef="#br0" timeOffset="27610.4902">31401 11828 316 0,'-14'-14'121'0,"10"14"-66"0,-3 7-69 15,4 0 19-15,-12 3-5 16,5 8 2-16,3 3 6 16,3 21 3-16,-3 1-6 15,18-5-1-15,-4 1 2 0,14-7-1 0,-3-11 0 16,6-3-3-16,1-8 1 16,-4-6 0-16,4-8 3 15,-4-3-1-15,-7-21 0 16,0 0-3-16,-14-4 1 15,-3-3-4-15,-11 0 0 16,-4 3 1-16,-7 4 0 16,1 6-3-16,-5 8 2 15,-2 7-8-15,6 11-4 16,7 6-24-16,1 8-11 16,17 7-88-16</inkml:trace>
  <inkml:trace contextRef="#ctx0" brushRef="#br0" timeOffset="27881.3062">31782 11803 376 0,'-7'-42'140'0,"7"35"-76"0,0 3-68 16,0 4 26-16,0 0-16 15,0 11-1-15,0 10-3 16,0 11 1-16,0 13-2 16,0 8-1-16,0 0 3 0,0 0-2 0,0-7-1 15,0-7-8-15,-4-7-5 16,1-8-13-16,3-6-6 16,3-4-54-1,8-7-23-15,-4-10-15 16</inkml:trace>
  <inkml:trace contextRef="#ctx0" brushRef="#br0" timeOffset="28224.2264">32187 11679 360 0,'-10'-21'134'0,"3"42"-72"0,-14 8-72 16,7-19 20-16,-11 4-10 15,-3 0 2-15,-4 8 1 16,-7-1 3-16,0 0-3 16,8 0 0-16,-1-3 1 0,7-1-2 15,4-6-2-15,7 0 5 16,3-4 4-16,11 0 1 16,11 0 2-16,10-4 7 15,7 4 2-15,7 0-8 16,11 4-5-16,0 0-1 15,4 6 2-15,-8 8-2 16,-3 0-2-16,-8-4-2 16,-2-4 0-16,-8 1-13 15,-11 0-6-15,1-4-31 0,-11 0-12 16,-7 4-115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415.7644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2-26T13:44:02.7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415.7644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7-02-26T13:44:28.781"/>
    </inkml:context>
  </inkml:definitions>
  <inkml:trace contextRef="#ctx0" brushRef="#br0">10407 5562 284 0,'-49'-56'107'0,"42"28"-58"0,14 6-57 16,10 12 16-16,18-8-8 16,15-10 2-16,13-7-1 15,33-8 2-15,24-17-2 16,14 0-1-16,28-24 1 0,14 3-1 15,22 0 0-15,28 3 0 16,3 7 0-16,32-3 0 16,11 0 0-16,24 0-3 15,7-11 0-15,18 8 2 16,22-1 0-16,2 11 1 16,12 7 0-16,9 11 0 0,8 3 2 15,7 4-1-15,-7 3-1 16,0 14 3-16,-7 4 0 15,7 7-4-15,-7 3 1 16,-11 18 2-16,-6-3 3 16,-8 6-4-16,-14 8-3 15,-14 0 3-15,-7 10 1 16,-32 4 0-16,-7 3 1 16,-25 11-2-16,-13 7 2 15,-22-7 7-15,-11-4 3 16,-13 0-6-16,-22-3-4 15,-17-7 6-15,-11 3 4 16,-11-7-6-16,-6-3-2 0,6 3-1 16,-17-7 0-16,-14-6 0 15,-18-1 2-15,-11 0-1 16,-10-4 2-16,-14-3-2 16,-4-3 0-16,-10-1-6 15,3 1 1-15,-14-4 2 16,4 0 3-16,-7 0 2 15,-4 0 3-15,-7 0 4 16,0 0 3-16,0 0-7 16,10 0-3-16,-10 0-4 15,7 0-3-15,0 0 1 16,0 0 1-16,4 0-1 16,-4 0-1-16,-7 0 1 15,4 0-1-15,-4 0 0 0,10 0 2 16,-10 0-1-16,0 0 2 15,0 0 2-15,0-4 2 16,0 1 1-16,-3-1 2 16,-4-6-3-16,0-1-2 15,-8-10-2-15,5 3 0 16,-1 4-4-16,-3-3 0 16,4-1 1-16,-5 4 0 15,1 0 0-15,4 0 2 16,-15-4-3-16,7 7 0 15,8 1 1-15,-1-1 0 16,-3 1 0-16,4 3 0 0,3 3 0 16,-1 1 0-16,5-1-3 15,-1 4 0-15,4-3-1 16,0 3 3-16,4 3 0 16,14 8 1-16,-4-1-3 15,7 4 2-15,0 0 1 16,-3 1 0-16,6-1 0 15,12 3 2-15,-5-3-3 16,5 8-2-16,-8 2-1 16,11-6 3-16,-8 0 0 15,5-4 3-15,-5 0 1 16,-2-4 1-16,-5 1-2 16,-2-4-2-16,-12 0 1 15,-6-3 1-15,-4-4-1 0,0 0 2 16,0 0-2-16,0 0 2 15,-7 0-2-15,-4 0-1 16,-10 3 1-16,3-3-1 16,4 0 0-16,-4 4 2 15,1 3-3-15,-8 7 0 16,4 3 1-16,0 8 0 16,-7 7 0-16,-4 10 2 15,-3 11-1-15,-11 0 2 16,0 4-2-16,-7 2-1 15,-21 5-61-15,-25 14-29 16,-53 3-89-16</inkml:trace>
  <inkml:trace contextRef="#ctx1" brushRef="#br0">24172 18008 0</inkml:trace>
  <inkml:trace contextRef="#ctx0" brushRef="#br0" timeOffset="31841.8457">22694 2938 164 0,'-7'-18'63'0,"7"18"-34"0,4-11-8 15,-1 8 36 1,4 3-32-16,-3-4 12 0,-1 1-22 0,-3-1 13 16,4 4-15-16,-4 4 15 15,7 3-16-15,-4 7 9 16,8 7-12-16,-7 18 4 16,3 7-8-16,-4 10 2 15,4-3-4-15,-3 4 3 16,3-8-4-16,-7 0 8 15,3-3-6-15,-3-3 8 16,0-8-8-16,0 0 12 16,0-10-9-16,0-4 5 15,0-3-7-15,-3-8 0 16,3 1-3-16,-7-8-13 16,3 1 7-16,-3-8-52 15,7 4 31-15,-3-7-100 16,3 4 71-16,-4-8-97 15,8 4 86-15</inkml:trace>
  <inkml:trace contextRef="#ctx0" brushRef="#br0" timeOffset="32128.4751">22768 3333 160 0,'0'-18'60'0,"0"18"-32"0,4-14-2 15,6 7 36 1,-3 7-33-16,4-11 10 15,-4 8-24-15,7-4 7 16,0 7-13-16,0-7 2 16,4 3-7-16,0-3 5 15,-1 4-6-15,12-8 1 0,-5 7-2 0,1-6-2 16,0 6 1 0,-4-3 1-16,-7 7-1 0,-3-7 4 15,6 7-3-15,-17-7 1 16,14 7-1-16,-21-3-10 15,7 6 4-15,-7-3-51 16,7 4 30-16,-7-1-119 16,7 4 80-16</inkml:trace>
  <inkml:trace contextRef="#ctx0" brushRef="#br0" timeOffset="32517.984">23093 2797 148 0,'-7'-8'57'0,"7"8"-30"0,0 4-12 16,0 0 27-1,0 3-24-15,0 3 21 16,0 11-24-16,7 11 22 16,-4 7-22-16,1 21 11 0,3 3-16 0,4 11 4 15,-4-7-9-15,0 0 0 16,7-7-3-16,-4-3-2 16,-3-4 1-16,11-4 1 31,-7-6-1-31,-4-12 4 0,3-2-3 15,-6-8 4-15,-1-4-4 0,-3-6-5 16,0-1 1-16,0-6-85 16,-3 0 48-16,-1-12-114 15,8 5 86-15</inkml:trace>
  <inkml:trace contextRef="#ctx0" brushRef="#br0" timeOffset="34020.2617">23516 3343 200 0,'-7'-3'74'0,"7"3"-40"0,0 3-22 0,0-3 25 16,0 0-21-16,0 4 6 15,0 3-14-15,-3 3 2 16,3 8-6-16,-7-4-2 15,3 0-1-15,-14 0-1 16,11 1 0-16,-10 2-29 16,6 1 16-16,-7-4-109 15,8 0 67-15</inkml:trace>
  <inkml:trace contextRef="#ctx0" brushRef="#br0" timeOffset="35430.2794">23689 2945 200 0,'-14'-4'77'0,"14"4"-42"0,0 7-23 0,0-3 30 15,0 3-24-15,0 7 9 16,0 4-17-16,0 10 13 16,3 7-14-16,5 7 7 15,-1-3-9-15,0 4 2 16,3-1-5-16,8 0 0 16,-8-7-2-16,8-6-2 15,0-1 1-15,-4-3 7 16,-4-4-4-16,5-4 10 15,-5-2-8-15,-3-8 12 16,0 7-10-16,0-11 7 16,0 1-8-16,-7-8 0 15,7 1-4-15,-3-18 0 16,3 3-1-16,0-17 1 16,-3 3-2-16,-4-21-1 15,0 7 1-15,0-10-4 16,3 6 2-16,-3 4-1 0,4 11 0 15,-4 3 0-15,0 11 0 16,7 14 2-16,-4 7 0 0,1 14-3 16,6 11 2-16,-3 14-1 15,4 0 0-15,0 3 4 16,-1-3-1-16,1-1-1 16,3 1 1-16,0-3 1 15,4-1-1-15,-1-7 2 16,1-3-2-16,-8-8 6 15,5 1-4-15,-5 0 6 16,1-8-6-16,-1-6 8 16,-3 3-7-16,0-7 12 15,0 3-9-15,4-10 1 16,-4 4-5-16,0-15 0 16,-3-3-1-16,3-14 1 15,3 6-2-15,-6-23-1 16,-1 2 1-16,1-13-4 15,-1 6 2-15,1 1-1 16,-1 10 0-16,5 7 4 0,-8 7-3 16,0 8-2-16,0 3 2 15,3 3 0-15,-3 4 1 16,0 3-20-16,0 4-7 0,4 0-26 16,-1 4-9-16,-3 3-90 15</inkml:trace>
  <inkml:trace contextRef="#ctx0" brushRef="#br0" timeOffset="35793.2714">24582 3375 216 0,'-7'-21'82'0,"7"21"-44"0,0 7-33 15,0-7 19 1,0 0-15-16,0 0 9 15,0 7-11-15,0 0 7 16,0 0-7-16,-8 0 0 16,8 0-4-16,-10 0 0 15,10 0-1-15,-11 0-24 16,-3 0 13-16,0 1-116 16,0-1 69-16</inkml:trace>
  <inkml:trace contextRef="#ctx0" brushRef="#br0" timeOffset="37366.5452">25291 2980 216 0,'0'-4'82'0,"3"1"-44"0,-3-4-22 0,0 3 24 16,0 1-14-16,0-4-5 15,0 0-6-15,-7 0-2 16,-7 0-7-16,-7 0-4 0,-4 3-1 16,-3 4-4-16,-7 0 2 15,-11 7 1-15,-11 4 2 16,4 3-3-16,8 3-2 15,6 1 2-15,7 0 2 16,4-1-2-16,7 8 0 16,14-4-1-16,7 11 0 15,10 0 2-15,15-4 0 16,10 0-3-16,4 0 2 16,7-3-1-16,-4 0-2 15,11 3 5-15,-11-3 1 0,-3-1-3 16,-7-3-1-16,-7-3 3 15,-4 0 1-15,-7-1 2 16,-7 1 0-16,0 3 6 16,-21 0 4-16,0 1 1 15,-7-1 4-15,-11-4-5 16,-3-3 2-16,-18-3-5 16,0-4-1-16,-4-3-6 15,1-4-1-15,3-7-1 16,11-4-2-16,6 0-15 15,8 1-7-15,14-1-42 16,3 1-19-16</inkml:trace>
  <inkml:trace contextRef="#ctx0" brushRef="#br0" timeOffset="37654.8607">25799 3276 252 0,'0'11'96'0,"0"-11"-52"0,3 21-51 0,-3-14 18 15,4 4-9-15,-4 3 8 16,0 0-6-16,-4 0 5 15,4 4-5-15,-7-4 0 16,4 0-2-16,-8-4-17 16,-3 1 8-16,-4 0-87 15,8-4 51-15,-4-4-82 16,-1 1 70-16</inkml:trace>
  <inkml:trace contextRef="#ctx0" brushRef="#br0" timeOffset="38027.6271">26070 2931 140 0,'0'-7'52'0,"0"7"-28"0,21-4-24 0,-3 0 10 15,3 4-6-15,4-3 6 16,3-1-6-16,4-3 8 16,3 4-8-16,4-4 1 15,3 3-3-15,1-3 3 16,-1 4-3-16,-10-4-1 15,0 3 0-15,-8-3-1 16,1 7 0-16,-4-7 4 16,-7 7-2-16,-3-4-23 15,-1 4 12-15,-6 0-74 16,-1 4 46-16</inkml:trace>
  <inkml:trace contextRef="#ctx0" brushRef="#br0" timeOffset="38657.0117">26271 3026 4 0,'-3'-4'2'0,"3"4"0"0,7-3 2 0,-7-1 0 16,3 4-2-16,1-3-1 0,3-1 13 16,-7 1 7-16,0-1 7 15,0 1 3-15,0 3-19 16,0-4-6-16,0 4-5 16,0-3 1-16,0-1-3 15,0 0 0-15,-7 1 16 16,7-1 7-16,0 4-6 15,-4-3-4-15,4 3-3 16,-3 0-1-16,3 0 0 16,0 0 0-16,0 0-4 15,0 0 6-15,0 0 3 0,0 0 7 16,0 0 4-16,0 7-1 0,0 0-2 16,0 4-5-16,3 3 0 15,1 10 2-15,3 15 3 16,-7 4 2-16,0 2 3 15,7 5-10-15,-3-1-4 16,-1-3-7-16,1 0-2 16,3 3-1-16,3 4-2 15,1 4-57-15,-4 10-26 16,4-7-40 0</inkml:trace>
  <inkml:trace contextRef="#ctx0" brushRef="#br0" timeOffset="64269.9504">24687 3922 224 0,'-3'-21'85'0,"3"17"-46"0,0 1-30 0,0 3 19 0,0 0-19 16,0 0-4-16,3 7-2 15,-3 3 2-15,15 8-2 16,-8 0-4-16,3 3 0 0,8-4 1 16,3 1 0-16,4-4-3 15,3 0 0-15,7-3 4 16,11-4 1-16,-7 0-3 15,7-7 1-15,0-7 2 16,3 3 1-16,0 1-1 16,-6-4-2-16,3-4 1 15,-4-3 1-15,0 3-1 16,1 1 2-16,-5 10-2 16,5 0-1-16,-8 3-6 15,7 4-1-15,-10 1 7 16,0 2 5-16,-11 4-9 0,0 0-2 15,-3 8 9-15,-4-8 7 16,-7 0-4-16,-4 0-3 16,-3-4 4-16,-10-3 3 15,-8-3-3-15,1-8 1 16,-5-3-3-16,5-3 2 16,-1-4 0-16,8 0 1 15,-1 0-7-15,7-11-2 16,4 7 0-16,4 1 2 15,10 6-2-15,11 0 0 16,-1 8-1-16,8-4 0 16,7 3 0-16,3-3 0 0,1 4 2 15,6-4 0 1,0 0 0-16,4 0 0 16,4 3 0-16,3 0 0 0,-7 1 0 15,0-1 0-15,0 4-3 16,-8-3 2-16,8-1 1 15,-3 1 0-15,-1 3 0 16,-7-4 2-16,1 1-1 16,-4-1-1-16,-4 4 1 15,0-3-1-15,-3-1 0 16,0-3 2-16,-4-3-1 16,-3-1-1-16,-8-3 1 15,4-11 1-15,-7-7 8 0,4 1 3 16,-7-1-4-16,-11 0-3 15,0 0-6-15,-4 1 0 16,1 2-9-16,-4 5-2 16,0 3-34-16,-8 3-15 15,5 7-64 1</inkml:trace>
  <inkml:trace contextRef="#ctx0" brushRef="#br0" timeOffset="77360.8784">24670 2017 288 0,'-21'-4'107'0,"21"8"-58"0,14 6-37 15,-7-2 24-15,-7 2-19 16,0 1-5-16,7 3-5 15,-7 0-2-15,3 4-3 16,1 3-2-16,-1 0 1 0,-3 4-1 16,0-8 2-16,7-3-1 15,1 0 2-15,-5 1-4 16,4-8 0-16,0-11 1 16,7 1 0-16,0-1 0 15,8 0 2-15,-5-10-3 16,4 14 0-16,1 0-1 15,-5 14 0-15,8-6 2 0,-4-1 0 16,-7 3 0-16,-3 1 2 16,-4 3-1-16,-7 4-1 15,-7 3 5-15,-4 0 1 16,-10 4 0-16,-4-1 1 16,-6-3 2-16,2-6 5 15,-2-1-10-15,-12-4-5 16,11-3-15-16,8-10-5 15,-1-4-49-15,4-11-21 16,10-7-41 0</inkml:trace>
  <inkml:trace contextRef="#ctx0" brushRef="#br0" timeOffset="77464.6195">24709 1939 240 0,'-7'-3'90'0,"7"6"-48"0,0-3-23 15,0 0 26-15,0 0-14 16,0 0-6-16</inkml:trace>
  <inkml:trace contextRef="#ctx0" brushRef="#br0" timeOffset="78261.5532">25548 1788 260 0,'-32'10'96'0,"22"15"-52"0,-11 35-38 0,14-25 22 16,-4 11-11-16,0 7-2 15,4 0-6-15,7-4-1 16,7-6-5-16,8-8 0 0,2-3 1 16,15-15-2-16,0-6 1 15,-1-8 2-15,1-13 4 16,-4-8-4-16,-3-14-1 16,-7 4-2-16,-11-7-2 0,-7-8 5 15,-7-2 4 1,-18 2-3-16,-7 8-1 0,-3 10-5 15,-7 15 0-15,3 13-13 16,4 18-5-16,6 4-32 16,15 7-15-16,4-7-63 15</inkml:trace>
  <inkml:trace contextRef="#ctx0" brushRef="#br0" timeOffset="78442.3331">26070 2281 392 0,'-35'8'148'0,"21"9"-80"0,-11 4-81 0,18-7 22 16,-3 4-71-16,-8 3-28 15,0 22-58-15,-13-8-25 16</inkml:trace>
  <inkml:trace contextRef="#ctx0" brushRef="#br0" timeOffset="79152.4837">26490 1837 192 0,'-39'25'74'0,"15"17"-40"0,6 18-31 0,14-35 17 16,1-1-3-16,3 1 1 15,0 3-7-15,3 0-2 0,12 1-5 16,2-1 8-16,4-14 7 0,4-3-1 15,3-4-1-15,4-11-3 16,0-3-1-16,-8 0-5 16,5 4-3-16,6-1-5 15,-7 0 0-15,4 8-2 16,-4 0 0-16,-3 6 2 16,-11 4 0-16,-7 4 2 15,-21 7 1-15,0-1-1 16,-11 4-2-16,-7 4 1 15,-3-4 1-15,0-3-1 16,0-4 2-16,-11-3-18 16,7-7-6-16,4-8-48 15,6-10-19-15,1-11-19 16</inkml:trace>
  <inkml:trace contextRef="#ctx0" brushRef="#br0" timeOffset="79567.6394">26462 2006 196 0,'42'14'74'0,"-28"-7"-40"0,4 1-18 0,-4-5 22 15,4 1-7-15,6-1-1 16,5 1-8-16,-1-1-3 16,11-3-11-16,-4-3-3 0,0-1 1 15,4-3-5-15,-14 4-1 16,-1-1 0-16,-2 4 0 0,-5 7 0 15,1 11 0-15,-8 13 0 16,1 5 0-16,-7 3-3 16,3-1 2-16,0 1 1 15,0-7 2-15,0-7-1 16,3-4 2-16,1-7-2 16,10-7 2-16,4-11-2 15,-4-6-1-15,0-11 1 16,0-11 1-16,-10-3-1 15,-4-8 2-15,-4 4-2 16,-10-6 2-16,-10-5-4 16,-8 15 0-16,-3 17-1 15,0 18-2-15,-1 11 0 0,5 7 0 16,6 10-8-16,4 7-5 16,7 0-29-16,7-3-10 15,14-4-55 1</inkml:trace>
  <inkml:trace contextRef="#ctx0" brushRef="#br0" timeOffset="79897.2168">27277 1922 220 0,'-18'-32'85'0,"8"35"-46"0,-12 50-39 0,15-32 16 16,0 11-9-16,-7 4 1 0,7 13-7 15,4-3-1-15,10 0 0 16,7-1 2-16,3-9 1 0,12-8-1 16,9-7 1-16,5-10-4 15,-11-15 0-15,6-6-1 16,-6-15 0-16,-4-3 4 16,-7-11 1-16,-10 0 5 15,-4-10 5-15,-14-8 2 16,-7 4 0-16,-14 7 1 15,-4 8 0-15,-7 13-8 16,-3 11-5-16,3 10-11 16,0 15-5-16,4 14-35 15,3-1-16-15,-7 5-49 16</inkml:trace>
  <inkml:trace contextRef="#ctx0" brushRef="#br0" timeOffset="83891.8946">28709 3530 240 0,'-32'-24'90'0,"29"13"-48"0,-1 0-25 16,4 8 27-16,7-4-19 15,7-4-3-15,8-3-10 16,9-3 0-16,8 2-7 16,7 8-3-16,0 4-1 0,3 10-4 15,-3 0 2-15,-7 7-1 16,-11 11 0-16,-10 6 0 16,-18 19-2-16,-14 10 0 15,-4 0 3-15,-10-4-2 16,-7-6 1-16,-8-8 2 15,4-3 2-15,4-11 5 0,3-3 6 16,4-8 8 0,11-6 7-16,2-4-13 0,12-7-3 15,13 0-8-15,12-4-3 16,9 1 2-16,12-1 0 16,13 1-4-16,4-1-1 15,7 4 1-15,-3 0 2 16,-8 4-2-16,-10-4-2 15,-4 0-12-15,-6 0-2 16,-12 0-8-16,-10 0-1 16,-7 0-22-16,-7 0-8 15,0-4-70 1</inkml:trace>
  <inkml:trace contextRef="#ctx0" brushRef="#br0" timeOffset="84521.9815">29471 3470 240 0,'-25'-3'90'0,"22"10"-48"0,6 7-47 0,-3-3 17 16,0 3-7-16,0 7 0 15,0 0-1-15,0 11 2 16,0-4-3-16,4 4-2 0,-4-1 2 16,3-6-4-16,8-4 0 0,-4-7 16 15,0-3 7 1,4-15 1-16,-1-13 0 15,-3-1-6-15,0 1-2 0,0 2-5 16,8 1-1-16,-5 4-8 16,4 6 0-16,0 4-3 15,8 7 0-15,-5 11 2 16,4 10 0-16,-7 0 0 16,1 1 0-16,-8-1 0 15,-7 4 0-15,-11-4 0 16,-7 4 2-16,1-1-3 15,-11-2 0-15,-8-8 1 16,-3-4 2-16,4-6-3 16,3-8 0-16,1-10-39 0,2-7-18 15,19-10-78 1</inkml:trace>
  <inkml:trace contextRef="#ctx0" brushRef="#br0" timeOffset="85002.7668">29528 3417 256 0,'-25'11'96'0,"25"-7"-52"0,0-4-45 0,7 3 20 16,0 1-9-16,7 3 0 16,0-4-6-16,7 1-3 15,8-1 0-15,6 1-4 0,7-1 2 0,8 1-4 16,-5-1 1-16,1 1-11 15,-7-1-3-15,-4-3 4 16,-3 0 6-16,-7 0 7 16,-8-3 3-16,-2-1 6 15,-8 4 5-15,-7 0-1 16,-7 4 1-16,-8 10-7 16,1 11-2-16,-3 17-2 15,6 14-2-15,4 4 3 16,4-3 0-16,6-8-1 15,4-3-2-15,4-4 7 16,10-13 3-16,0-8 1 16,11-11 3-16,3-10-7 15,-3-7-2-15,0-10-1 16,-4-4 0-16,-7-25-2 0,-3 0-2 16,-15-4 1-16,-6 5 1 15,-15 2-3-15,-3 8 0 16,-11 7-1-16,-7 10 0 15,-3 11-3-15,0 11-1 16,-1 10-24-16,11 7-8 16,11 25-88-1</inkml:trace>
  <inkml:trace contextRef="#ctx0" brushRef="#br0" timeOffset="85215.3317">30625 3904 288 0,'-29'-3'107'0,"26"13"-58"0,-11-3-57 16,3 0 16-16,1 4-8 15,-4 0 2-15,-11-1-1 16,-3 8-1-16,-1-4 1 15,5-4-59-15,6 1-23 0</inkml:trace>
  <inkml:trace contextRef="#ctx0" brushRef="#br0" timeOffset="85647.0576">30685 3428 216 0,'-29'-28'82'0,"26"24"-44"0,-1-13-16 0,1 13 28 16</inkml:trace>
  <inkml:trace contextRef="#ctx0" brushRef="#br0" timeOffset="85843.2365">30639 3382 439 0,'-7'18'21'16,"3"10"-13"-16,-3 18 4 0,4 24 1 15,-4 8 0-15,-4 3 2 16,4-7-4-16,-4-3 1 16,4-8-9-16,-3 1-2 15,3-8-1-15,0-6 2 16,3-15-1-16,1-7 2 16,-5-7 0-16,5-7 3 15,3-14-5-15,0-10-3 16,3-11-39-16,8-8-15 15,3-9-87-15</inkml:trace>
  <inkml:trace contextRef="#ctx0" brushRef="#br0" timeOffset="86217.255">31101 3509 288 0,'-25'-10'110'0,"8"20"-60"0,-22 8-47 16,21-8 21-16,-10 4-16 0,-4 8-4 15,-7 9 1-15,1 8 4 16,-8-7-5-16,10-4-2 0,5 0 1 16,6-3-4-16,7-7 0 15,1-1 1-15,3-3 0 16,10-3 4-1,4 0 5-15,7-1 1 16,7 4 4-16,4 0 2 16,3 4-3-16,-3 3 0 15,6 4-3-15,5 0-1 16,2-4-5-16,1 0-3 16,3-3 0-16,-3-1 1 15,3-3-1-15,-3 4 2 16,-7-4-64-16,3 0-26 15</inkml:trace>
  <inkml:trace contextRef="#ctx0" brushRef="#br0" timeOffset="99085.5733">24649 2094 228 0,'-4'0'88'16,"8"0"-48"-16,6 4-25 0,-6 0 24 0,3-4-8 16,-7 3 2-16,10-3-8 15,-3-3-1-15,8-1-13 16,-1 0 2-16,10 1 1 0,1-1-5 15,0-3-1-15,3 4-4 16,4-4-3-16,3 0 2 16,-3-4 0-16,-8 4-4 15,-2 4 1-15,-8-1 2 16,0 1 1-16,-7 3-4 16,-11 0-27-1,-3 7-12-15,-3 0-37 0,6 0-16 16,1 3-28-1</inkml:trace>
  <inkml:trace contextRef="#ctx0" brushRef="#br0" timeOffset="99519.4457">25188 2024 268 0,'-17'14'101'0,"13"-7"-54"0,-3 18-42 15,4-11 24 1,-4 7-9-16,-4 11 0 0,4 3-9 16,0 7-2-16,3 4-5 15,4-3 2-15,4 2 0 0,3-6 0 16,7 4-1-16,0-12-1 15,7-13 0-15,8-18 2 16,-12-4 3-16,15-6-2 16,-4-11 1-16,0-4-5 15,-3-3-2-15,3-7 0 16,-14-4 1-16,-7-4-1 16,-7-2 2-16,-3-5-4 15,-8 4 0-15,-6 7 1 16,-1 22 2-16,-14 6-1 0,1 8-1 15,-1 6-2-15,4 4-1 16,3 0-14-16,4 4-6 16,7 3-35-16,7 0-14 15,3 0-60 1</inkml:trace>
  <inkml:trace contextRef="#ctx0" brushRef="#br0" timeOffset="125341.1881">6484 5912 120 0,'-7'3'46'0,"-4"1"-24"0,1-4-13 16,3 0 16-16,7 0-3 15,-18 0-1-15,11-4-3 16,-3 1 1-16,-8-1-10 15,11-3 1-15,-11 0 3 0,1-4-3 16,-8 4 0-16,-3 4-6 0,-8-1-1 16,1 8-3-16,-7 3-1 15,-1 10 1 1,8 5 0-16,0 13-3 16,0 7 2-16,-1 11-1 15,12 0 0-15,2 7 0 16,8-4 0-16,7 8 0 15,-3-4 0-15,20 3 2 16,-3 1 0-16,18-1 2 16,-7-10-1-16,10-10-1 15,14-8 1-15,8-10 3 0,-5-4 5 16,8-7-1-16,0-7 3 16,-10-3-2-16,-1-22 0 15,0 0-1-15,-6-3 0 0,-8-4-2 16,7 1-1-16,-10-5-1 15,-1-2 0-15,-2-1 0 16,-5 4 2-16,-10-15-1 16,0 5 2-16,-7-8-2 15,-7 0 0-15,0-4-1 16,-10 1 0-16,6 3-2 16,-7 4-2-16,11 3 1 15,-10 4 1-15,-1 3-1 16,0 4-1-16,1 3 1 15,-1 4-1-15,1 3 0 16,-1 1 0-16,7 3-3 16,-6 3 2-16,3 4 1 0,-11 0 2 15,7 0-3-15,-3 7 0 16,-11 7 1-16,11 0 0 16,-4 0 0-1,-6 4 0-15,13-1 0 0,-3 1 0 16,-4-4 0-16,8 3 0 15,2-3 0-15,-2 1 0 16,6-1-3-16,1 0 2 16,-4-4 3-16,3 1 1 15,4-1-4-15,3-3 1 16,-3 0 0-16,7 0 2 16,-7 0-3-16,4 0 0 15,-4 4-1-15,7-1 0 0,0 4-66 16,10-3-32-16,-3-8-11 15</inkml:trace>
  <inkml:trace contextRef="#ctx0" brushRef="#br0" timeOffset="127442.7631">11543 6374 152 0,'-4'-14'57'0,"-3"14"-30"0,7-4-23 0,0 4 13 15</inkml:trace>
  <inkml:trace contextRef="#ctx0" brushRef="#br0" timeOffset="128298.8816">11525 6349 283 0,'-10'-7'17'16,"10"3"-9"-16,-7 1 0 0,7-4-2 15,-4 3 0-15,-3 1 1 16,-4-1-4-16,-3 4 0 16,4 0 1-16,-8 0 2 15,-7 11-3-15,8-4 0 16,-1 7-1-16,1-3-2 15,-12-4-2-15,5 3 1 16,-8 4 1-16,4 4 0 16,3 3 0-16,4 4 0 0,-4 3-3 15,0 11 2 1,15 0-1-16,-4 3 0 0,3 0 2 16,4 4 0-16,4-3 0 15,3-1 0-15,0-3-3 16,3-4 0-16,4-3 4 15,0-1 3-15,-3 1-3 16,13 0-3-16,-10-4 1 16,11 0 2-16,-4-3 0 15,7 0-1-15,-3-4 1 16,0 4 1-16,6-4-1 16,-6-4-1-16,7 1 3 15,3-4 0-15,4-3-4 0,-4-1 1 16,14-3 2-16,-7-3 3 15,1-1-2-15,6 1-2 16,-3-4 0-16,-4-4 1 16,-3 1-1-16,3-4 2 15,-7-4-2-15,-3-3-1 16,3 0 3-16,-7-4 2 16,1-3 7-16,-8 0 2 15,3-7-5-15,-6 10-3 16,0-3-1-16,-4 0-1 15,3-7-2-15,-3 3-2 16,-7 4 1-16,0-4 1 16,0 0-1-16,0 1-1 15,0-1 1-15,-3 0 1 0,-1-3-3 16,1 3 0-16,-4-3 1 16,7 4 2-16,-4 2-1 15,1 5-1-15,-8-1 1 16,4 0-1-16,-4 1 0 15,4-1 2-15,-3 1 1 16,-1-1 1-16,-7-3 0 16,4 0 0-16,-3-1-2 15,6 1-2-15,-7-3 1 16,8 6 1-16,-4 4-1 16,-4 0-1-16,8 3 1 15,-5 4-1-15,5 0 0 16,-1 0 0-16,-3 3-3 0,4 1 2 15,-8-4 3-15,4 3 1 16,-7 1-1-16,-4-1-2 16,0 1 3-16,1-1 0 15,-5 1-1-15,12 3 1 16,-8-7-48-16,4 14-20 16,-18-18-55-1</inkml:trace>
  <inkml:trace contextRef="#ctx0" brushRef="#br0" timeOffset="129997.2164">10781 6582 148 0,'56'17'55'0,"-24"-9"-30"0,-4-1-16 16,-10-4 14-16,0 1-5 16,-8-1 2-16,4 1 0 15,-3-1 0-15,-4-3-11 16,4 0 3-16,-11 0 4 0,0 0-2 0,0 0 2 15,0 0-7-15,0-3-1 16,0-1-2-16,0 1 1 16,0 3-4-16,0 0-2 15,0 0 0-15,0 0-1 16,0 0 0-16,0 0 0 16,0 0 0-16,0 0 0 15,-11 0-3-15,11 0 2 16,0 0 1-16,-7 0 2 15,7 0-1-15,0 0-1 16,-4-4-2-16,4 4 1 16,-3-3 1-16,3-1 2 15,-4 1-1-15,-3-1 2 16,4 0-2-16,-1 1-1 0,4-1-2 16,-3 1 1-16,3-1 3 15,-7 1 1-15,7-1-19 16,-4 4-9-16,-10-3-93 15</inkml:trace>
  <inkml:trace contextRef="#ctx0" brushRef="#br0" timeOffset="134695.0039">6787 6448 252 0,'-52'-28'96'0,"52"20"-52"0,0 1-34 16,3 4 25-16,11-11-10 16,7 0 0-16,11-4-1 15,3-10 2-15,25 0-14 16,11-4 0-16,24-14 1 0,18 4-5 16,21 3-2-16,11 4-3 0,21 3 0 15,6 4 0-15,19-1 3 16,3 5-5-16,0 3-1 15,4 3-2-15,-8 7 0 16,-14 8 4-16,-10 3 3 16,0 0 7-16,0 3 4 15,-22 4-6-15,-6 0-3 16,-7 0-4-16,-1 1 0 16,-6-1-2-16,-12 0-1 15,1 0 1-15,-14-4-1 16,-11 1 0-16,-10-1 2 15,7 1-1-15,-22-1 2 16,11 4 4-16,-17-3 4 16,-1-1-4-16,-10 1-2 0,-4-4-2 15,-6 0 0-15,-8 3-2 16,4 1-1-16,-11-4 1 16,3 4 1-16,-6-1-1 15,7 1 2-15,3-4-4 16,4 0 0-16,-11 0 1 15,4 3 2-15,-11 1-1 16,3-4-1-16,-6 0 1 16,-4 0 1-16,4 0-1 15,-11 0 2-15,0 0 0 16,0 0 3-16,0 0 1 16,0 0 1-16,0 0 2 0,0 0 1 15,0 0-5-15,0 0-4 16,0 0-1-16,-8 3 1 15,5-3 1 1,-1 11-4-16,1-1-1 16,-4-3 1-16,7-7 0 15,0 4 3-15,0-4 1 16,0 3-4-16,0-3 1 16,0 0 0-16,0 0 2 15,0 0-3-15,0 0-2 16,0 0 2-16,0 0 2 15,0 0-2-15,0 0-2 16,0 0 2-16,0 0 0 0,0 8 1 16,0 9 2-1,0-6-1-15,7-4-3 16,-4 3 1-16,-3 1 1 16,0-11 0-16,4 7-3 15,-1 0 2-15,-3-7 1 16,8 7 2-16,-8 0-1 15,0 0-1-15,0-7 1 16,0 7-1-16,0 4 2 16,0-4 1-16,0 0-4 15,0-3 1-15,0-1-2 16,0-3 0-16,0 7 4 16,-8-3 1-16,8-4-4 0,-3 0 1 15,3 0 0-15,-4 3 0 16,1-3 0-1,3 0 2-15,0 0-1 0,0 0 2 16,0 0-2-16,0 4-1 16,0 3 1-16,0-4-1 15,0 4 0-15,0 0 0 16,0-7 0-16,0 7 0 16,0 0-3-16,0-7 0 15,0 0 2-15,0 0 2 16,0 0 0-16,0 0 2 15,0 0-2-15,0 0-1 16,0 0 1-16,0 0 1 16,0 0-1-16,0 0-1 0,0 0-2 15,0 0 1-15,0 0 1 16,0 0 0-16,0 0 0 16,3 8 0-1,-3-8-3-15,0 0 0 0,0 0 2 16,0 0 2-16,4 7 0 15,-4-7 2-15,0-4 0 16,0 4 3-16,-4-3-5 16,1 3-1-16,-4-4 0 15,-11 0 0-15,1 1 0 16,-8-4 0-16,4 0 0 16,0 3 2-16,-8 1-1 15,5-1-1-15,-5 1 1 0,5-1-1 16,6 1 0-16,-3-1 0 15,7 1-3-15,-4 3 2 16,15-4 1-16,-4 4 0 16,-1-3-5-16,1 3-1 15,25 3 0 1,-4-3 6-16,4 7 2 16,-1 0-3-16,1 0 1 15,10 0-2-15,-3 0 0 16,-7 0 2-16,10 0 2 15,-3-3-1-15,-1 3-1 16,-6 0-2-16,7 0 1 16,-15 4 1-16,8-11 0 15,-4 10 0-15,0-10 2 0,-7 7-1 16,0-3 2-16,-7-8 0 16,0-3-1-1,0 0 1-15,0 0-2 16,7-7 2-16,4-4-2 15,-4-3 2-15,3-3-4 16,8-12 0-16,7-2 1 16,-4-1 0-16,4 0-5 15,-1 0-1-15,5 0-13 16,2 4-3-16,-10 3-19 16,4 4-9-16,-7 7-79 15,-1 7-34-15,-10-4 23 16</inkml:trace>
  <inkml:trace contextRef="#ctx0" brushRef="#br0" timeOffset="143867.0708">15466 6480 168 0,'0'-15'63'0,"0"12"-34"0,0-4-19 16,3 3 17-16,-3 1-2 15,0-4 2-15,0 0-6 16,0 0-1-16,4-4-11 0,-1 0 1 0,15-6 5 16,0-4-4-1,-1-4-3 1,12 0 0-16,2-3-3 0,5-11 0 16,13-7-1-16,7 4 2 15,1 0-3-15,-1 3 0 16,11 4-1-16,-7 3-2 15,-3 4-2-15,3-1 1 16,0 8 1-16,3 4 2 16,4-1-1-16,0 4-1 15,-3 7-2-15,-4 3 1 16,-7 4-1-16,0 4 0 16,-4 3 2-16,-3 7 0 15,-11 0 0-15,0 4 2 16,1-1-3-16,-12 5 0 0,8 6 1 15,-11 11 0-15,-3-1 2 16,-1-2 1-16,1-1-4 16,-7 0 1-16,3-7 2 15,-7 8 1-15,0-5 1 16,4-2 0-16,-8-5 0 16,1-2 0-16,-1-1 2 15,-3-4 1-15,7-3-1 16,-3 1 1-16,-4-5 0 15,0-3 1-15,0 0 0 16,0-7 0-16,0 0 0 16,0 0 2-16,0 0-3 15,0 0-2-15,0 0-5 16,0 0 0-16,0 0 2 0,0 0 1 16,0 0-1-16,0 0 1 15,0 0-2-15,0 0-1 16,-4 0 1-16,-3 0 1 15,7-3 1-15,-3-1 3 16,-1 1-1-16,1-1 0 16,-5 1-6-16,1-1-1 15,0 1 3-15,-3-1 1 16,-8 0 0-16,8-6 1 16,-8 3-4-16,4 0 0 15,0 3-1-15,0 1 0 0,-4-8 0 16,7 4 0-16,-10 4 2 15,11 3 0-15,-1-4-3 16,0 4 2-16,4 0 1 16,7 0 0-16,0 0-3 15,4 7 2-15,3 4 1 16,4-1 0-16,-4 1-3 16,0-1 0-16,0 1 2 15,3 3 2-15,4 0 0 16,1 4-1-16,-8 0-2 15,7-1 1-15,0 1 3 16,-7-1 1-16,10-2-4 16,-2-1-1-16,-5-4 1 0,1 1 2 15,-1-4 0 1,-3 0 2-16,0-4-2 0,-7-3 2 16,0 0 7-16,0 0 3 15,0 0-4-15,8 0-3 16,-5-3-1-16,1-1 1 15,-1 1-3-15,-3-1 0 16,7 1-3-16,0-4-3 16,4 0-1-16,-4 0 3 15,-4 0 0-15,8 3 3 16,-4 1-1-16,4-1-1 16,-4 0-2-16,0 1 1 15,0-1 1-15,3-3 2 16,-3 0-3-16,0 0-2 15,4-7 4-15,0 4 3 0,-4-1-1 16,3-3-2-16,1 0 0 16,-4 0 1-16,0 0-1 15,4-8 2-15,-11 5-4 16,7-4 0-16,-4-1 3 16,1 1 1-16,-4 4-4 15,3 2 1-15,-3 1 0 16,0 4 2-16,0 3-12 15,0 0-6-15,0 0-31 16,0 3-12-16,0 4-104 16</inkml:trace>
  <inkml:trace contextRef="#ctx0" brushRef="#br0" timeOffset="149691.7079">20578 6684 120 0,'0'0'46'0,"0"-3"-24"0,0-19-13 0,0 19 14 16,0-1-5-16,0 1 0 16,0-1-6-16,0 1 0 15,0 3-7-15,3 0-1 0,-3 0 0 16,4-4 4-16,-1 4 5 15,1-3 2-15,-1-1 3 16,-3 1-4-16,11-1 2 16,-8-3-3-16,1 0 0 15,3 0 4-15,-4 0 1 16,1-4-3-16,-1 1 1 16,5-1-7-16,-5 1-1 0,1-1 0 15,-1 0 0-15,-3 1-2 16,0-1 1-16,7-3-2 15,-3 4 2-15,-4-1-2 16,3 0 2-16,1 1 0 16,-4 3 1-16,7 0 0 15,-4 0 2-15,-3 0-3 16,4-4 1-16,-1 0-3 16,1-6 0-16,-1-1-3 15,8 1 1-15,-4-1-4 16,4 0 0-16,6-3 1 15,-3 0 2-15,8 0-1 16,-8 0-1-16,7 3 1 16,-7-7-1-16,7-3-3 0,-3 3 2 15,-4 4 1-15,14 0 0 16,-7 0 0-16,0-4 2 16,4 0-3-16,3-3 0 15,-3 0 1-15,7 3 2 16,0 1 1-16,-1 2 1 15,5-2-2-15,-5 6 1 16,5 4-2-16,-1-4-1 16,0 1-2-16,4 3 1 15,3 3 1-15,1-7 2 16,-1 4-1-16,4 0-1 0,-4 0 1 16,8 0-1-16,-5 0-3 15,8 3 2-15,-7 1 1 16,7 3 0-16,-7 3 0 15,7 1 2-15,3-1-1 16,-6 0-1-16,3 4-2 16,-4 0 1-16,-3 0 1 15,7 0 0-15,0 4 0 16,3 0 0-16,-3-1 0 16,4 4 0-16,-12-3 0 15,5 3 0-15,-1 3 0 16,-3 1 2-16,-4-1-1 15,-3 1-1-15,-4 0 1 16,1-1-1-16,-5 1 0 16,1-1 0-16,-4-3 0 0,1 0 0 15,-5 1 0-15,1-1 0 16,-4 0 0-16,4-4 0 16,-4 1 0-16,-7-1 0 15,0 1 0-15,-3-1 0 16,-1 1 0-16,-2-1 0 15,2 1 0-15,-3-1 0 16,0-3 0-16,0 0 0 16,-7 0 0-16,0 0 2 15,4 0-1-15,-4 0-1 16,0 0 1-16,0 0 1 16,0 0-1-16,0 0-1 15,0 0 1-15,0 0-1 0,0 0 0 16,0 0 2-1,0 0 1-15,0 0 1 0,0 0-2 16,0 0-2-16,0 0 3 16,0 0 2-16,0-3-2 15,0 3 0-15,0 0-1 16,0-4 1-16,0 1-2 16,0-1-1-16,0 1-2 15,0-1-1-15,-4-3 2 16,-3 0 2-16,0-7 0 15,7 3-1-15,-3 1 1 16,-1-1-1-16,1 1 0 16,-4-4 0-16,-1-1 0 15,-2 1 2-15,10 4-1 0,-7-4-1 16,3 3 1-16,1 0-1 16,-4 4 0-16,0-3 0 15,3 3 0-15,1 0 0 16,-1 0 0-16,1 0 0 15,-1 3-3-15,-3-3 2 16,3 4 1-16,4-1 0 16,0 0 2-16,0 1 1 15,0-1-4-15,0 4 1 16,0 0-2-16,0 0 0 16,0 0 0-16,0 0 0 15,11 0 0-15,-4 7-2 0,4 1 3 16,6-1 0-16,-6 7 1 15,7-4 2-15,-1 4-3 16,1 0-2-16,-1 1 2 16,1-1 2-16,-7 3 0 15,3-3-1-15,0 1-2 16,4-1 1-16,-8-4 3 16,1 1 3-16,-1-4-4 15,-3 0-3-15,-7 0 1 16,0-7 0-16,7 4 3 15,-7-4 1-15,0 0-1 16,0 0 1-16,4 3-2 16,-4-3-1-16,0 0 1 15,0 0 1-15,0 0-1 0,0 0-1 16,0 0-2-16,0 0 1 16,0 7 1-16,0 0 0 15,0 0 0-15,0 0 0 16,-11 0-3-16,11 4 2 15,-7 0 1-15,-3-1 0 16,10 4 0-16,-4 0 2 16,1 0-3-16,-1-3 0 15,-3 0 1-15,4-1 0 16,-5 1 0-16,8-4 0 16,-7 0 0-16,14 0 2 15,1 0-3-15,-8-3 0 0,0-4 1 16,0 0 0-16,0 0 2 15,0 0 1 1,0 0-1-16,0 0-2 16,0 0 1-16,0 0-1 0,0 0 0 15,-8 0 0-15,1 0 0 16,7 0 2-16,-3 0-6 16,-1-4 1-16,-3 0 1 15,-7 1 3-15,0-1 0 16,-4 4-1-16,1 0 1 15,-8 0-1-15,-7 4 0 16,1 3 2-16,-1 0-1 16,0 0-1-16,0 0-2 15,4 0 1-15,0 0 1 0,10-3 2 16,-3-1-3-16,11-3 0 16,-5 0-10-16,5 0-5 15,10 0-96-15,-4-7-40 16</inkml:trace>
  <inkml:trace contextRef="#ctx0" brushRef="#br0" timeOffset="162018.1313">11194 11514 152 0,'-18'-25'57'0,"7"14"-30"0,-3-10-25 15,11 18 12 1,-4 6-7-16,0 1-6 16,7 3-1-16,0 0 0 15,7-4-3-15,3 4 2 0,-3-3 3 16,11-1 3-16,7-3 0 16,3 0 2-16,14 0 2 15,11-7 2-15,0 11-1 16,32-4-1-16,-8 3-3 0,12 1-1 15,-1-4-1-15,18 0 0 16,3 0 2-16,7 0 1 16,8 0-1-16,3-11 1 15,10 1-2-15,8-1 0 16,-11-6-1-16,0 3 2 16,7-1-3-16,-3 5 0 15,-1-1-1-15,-2-3 1 16,2 4-2-16,11-1 2 15,-10 0 0-15,-8-3 1 16,-6-3-5-16,6-1 1 16,1 4 6-16,-8 0 4 15,4 0-5-15,-3 0-1 16,-4-1-2-16,3 1 1 0,-10 0-2 16,11 4-1-16,-4-1 1 15,42-3-1-15,-10 0 2 16,-11 0 1-16,-11 0 1 15,1-8 2-15,6 1-3 16,-6 7-2-16,-4-3-3 16,-4 2 1-16,1 1 1 15,13 4 2-15,-10 3-3 16,0 0 0-16,-10 0 1 16,-1-1 2-16,8-2 1 15,-4 3 1-15,3 0 0 16,-17-4 0-16,7 4 0 15,-11 0 2-15,4-3-1 16,0 2 0-16,-4 1-3 16,-10 7-2-16,-8-3 1 0,5-1 1 15,-5 4-1-15,5-3-1 16,-5 3 5-16,-6 0 1 16,-4 0 0-16,-4 0-1 15,-6-4-3-15,3-6 1 16,0-1-2-16,0 4-1 15,4 4 1-15,-8-1-1 16,1 11 0-16,-4-3 0 16,0 3-3-16,-4 0 2 15,-3 0 1-15,0-7 2 0,0 0-1 16,0 3 2-16,-4-3-2 16,-3 0-1-16,3-3 1 15,-3 3-1-15,-4 0 0 16,1 3 2-16,-4-3-1 15,-4 0-1-15,0 4 1 16,11-4-1-16,-14 0 0 16,3 0 0-16,-3-4 0 15,-4-6 2-15,-3-1-1 16,3 4-1-16,-3-11 1 16,-4 8-1-16,-4-1 0 15,1 1 2-15,-4 3-3 16,0 0 0-16,-3 3 1 15,-4 1 2-15,4-1 1 16,-4-3 1-16,-4-4 2 0,-3 1 1 16,0-4 1-16,0-8 2 15,0-2-3-15,0-1-2 16,0-3 0-16,0 3-1 16,0-7-2-16,0-6-2 15,0 2 1-15,0-2 1 16,7-1-3-16,-3 0 0 15,-1-18 1-15,1 5 2 16,6-5-1-16,-6 1-1 16,3-1 1-16,-4 4 1 15,1-3 1-15,3-1 1 16,-3 1-2-16,-4-11 1 0,7-7-2 16,-7 0-1-16,0 7 1 15,0 0 1-15,0 7-3 16,3 0 0-16,1-7 1 15,-1 7 2-15,1-18-1 16,10 1-1-16,-11-1-2 16,8 4 1-16,3 7 1 15,-3 3 0-15,-1 4-3 16,4 4 2-16,-3-1 3 16,3-6 1-16,-3-4-1 15,-4 3-2-15,7 4-2 16,-7 4 1-16,0 0 1 15,3-1 0-15,-2 1 2 16,2-4 1-16,-3-4-1 0,-7-10-2 16,7 7-2-1,0 4 1-15,-3 3 1 0,3 7 0 16,-4 3 0-16,-3 1 2 16,4-4-3-16,-4 7 0 15,0 0 1-15,-4 4 2 16,1-4-3-16,3-17 0 15,0-1 1-15,0 1 0 16,3 6 2-16,-3 4 1 16,0 7-4-16,4 1 1 15,-1 2-2-15,-3-6 0 16,11 6 2-16,-7 1 2 0,3 3-1 16,0-14 2-16,-7 8-4 15,-4 2-2-15,1 4 2 16,-1-6 2-16,1 2-2 15,-1 4 0-15,-7 4-1 16,11 7 0-16,-3 3 2 16,-1 8 2-16,1-8-1 15,-4 4-1 1,7 3 1-16,-4 0-1 16,-3-3 0-16,0 4 0 15,0-1 0-15,-3-3 0 16,-1 0 0-16,-3 0 0 15,-4 3 0-15,1 0 0 16,-5 8 0-16,-2-8 0 16,-1 4 0-16,0-7 0 0,-10 3 0 15,-11 4-3-15,0 0 2 16,-3 0 1-16,-11 7 2 16,0 0-3-16,-11 3 0 15,1 1 1-15,-15 3 0 16,-10 0 0-16,-4 3 2 15,0-3-3-15,-10 4 0 16,-4-1 1-16,-7-3 2 16,-3 11-3-16,3-1-2 15,-14-3 2-15,-7-3 2 16,7-11 2-16,-8 0 1 16,-13 0-5-16,-7 3-1 15,0 11 1-15,6-7 2 0,-9-3-2 16,-1 3 0-16,0-4 3 15,-3 1 1-15,-4-1-4 16,0 1-1-16,7-1 1 16,-7-6 2-16,0-1 0 15,8 7-1-15,-5 1 1 16,-6 3-1-16,0 7-3 16,20-4 2-16,-13-3 1 15,3 4 2-15,4 3-1 16,10 7-1-16,-3-10-2 15,0 10 1-15,7 3 1 16,-1-13 2-16,1-4-1 16,0-7-1-16,0 10 1 15,10 1-1-15,-10 0 0 16,14-4 0-16,-3 3-3 0,13 8 2 16,4-1 1-16,0 1 0 15,11-1 0-15,-8-3 0 16,12 0 0-16,-8-7 0 15,7-3 0-15,-7 3 2 16,0 0-3-16,0 0 0 16,18 0 1-16,0 3 0 15,14-3 0-15,-4 4 0 16,4 3 0-16,3-7 0 16,-7-3 0-16,11 3 0 0,0 0 0 15,14 0 2-15,-3 0-3 16,3 0 0-16,17 3-1 15,5 1 0-15,2 3 2 16,5 0 0-16,6-4-3 16,7 11 0-1,1 0 4-15,6 4-3 16,1 0 1-16,-5 3 1 16,8 0 0-16,4-3 0 15,-4 3 0-15,7 4 0 16,0 10 2-16,0 14-3 15,0 11 0-15,0 14-1 16,0 7-2-16,0 1 3 16,0-5 0-16,-7 11 1 0,3 8 0 15,-3 13 0 1,4 7 0-16,-4-17 0 0,-8 3 2 16,5 8-3-16,-8 13 0 15,8 8 1-15,-4-15 0 16,3 1 0-16,0 10 2 15,4 7-3-15,-3-4 0 16,3-13 1-16,0 3 2 16,0 7-1-16,3 3-1 15,-3-6 1-15,0-19-1 16,3 5-3-16,-3 13 2 16,7-10 1-16,-7 4 0 15,7-15 0-15,0-10 2 0,0-1-1 16,0-6-1-16,0 14 1 15,0-11-1-15,0-3-3 16,0-8 2-16,7-10 3 16,-7-3 1-16,0-4-1 15,7 0-2-15,-3 0-2 16,-1 7 1-16,1-4-1 16,7 4 0-16,-4-10 2 15,0-1 0-15,0-3-3 16,7-7 2-16,-7-7-1 15,11-4-2-15,-11 4 3 16,3-4 2-16,4-3 0 16,-3-7-1-16,-1-4-4 15,5-4 0-15,-5-6 2 16,-3 0 3-16,4-4 2 0,-11 0 1 16,0-7-5-16,10 3 1 15,-6 1-2-15,-1 3 0 16,4 0 0-16,4 0 0 15,-4 3 2-15,4 8 0 16,3 10 0-16,-4-3 2 16,1 0-3-16,7-4 0 15,-4 0 1-15,3-3 2 16,5-4-1-16,-8-4 2 16,10 1-4-16,-6-4-2 15,3 0 2-15,0-3 2 0,0-4 0 16,4 0-1-16,10 0-2 15,8 0 1-15,-8 0 1 16,11-4 0 0,3 1 0-16,-3-1 0 0,7 0 0 15,7 1 0-15,-7-4 0 16,3-4 2-16,8-10-1 16,3-7 2-16,7 3-4 15,0 4-2-15,-3 0 2 16,-8-4 0-16,8 4 1 15,-11 3 0-15,-7 4 0 16,7 0 2-16,-8 4-3 16,-2-1 0-16,-11 0 1 15,-4 4 0-15,-10 0 0 16,-1 4 0-16,5-1 0 0,-5 1 0 16,-10-1 0-16,-3 1 0 15,10-1 0 1,-3 4 0-16,-11-3 2 15,0-1-1-15,3 4 2 16,-10 0-13-16,8 0-6 16,2-3-71-16,-10 10-32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415.7644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2-26T13:47:58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13822 5689 96 0,'0'-3'38'0,"0"3"-20"0,0 0-10 0,0 0 13 15,0 0-8-15,0 0-2 16,0-4-2-16,0 1-1 15,0-1 4-15,0 1 3 16,7-4-8-16,-4-8 2 0,-3-2 2 16,15-18-2-16,-5-1 0 15,1 1-1-15,6-4 2 0,8 0-3 16,-7 1 1-16,13 2-3 16,5 1 0-16,6 0-1 15,-3-8 2-15,3 8-3 16,11-4 0-16,7 1-1 15,0-1-2-15,4-7 1 16,13 0-1-16,1 4 0 16,6 3 2-16,-2 4-3 15,6 3-2-15,7 4 2 16,0 3 0-16,-7 7 1 16,4 8 0-16,3 3 0 15,-3 3 0-15,0 4-3 16,-4 0 0-16,-7 7 4 15,7 0 1-15,-10 4 0 16,-7 10-2-16,-4 7 1 0,-4 4-1 16,-3 0 0-16,-3-1 0 15,-5 1-3-15,1 0 2 16,-7 3 1-16,-3-7 0 16,-1 1 0-16,-3-8 2 15,3-4-1-15,-7 1-1 16,-3-4 1-16,-4 0-1 15,-10 0 0-15,10 1 0 16,-3-1 0-16,-8 0 2 16,5 0-3-16,-1 0 0 15,-4 0 1-15,12 0 0 0,-1 0 0 16,-7-3 0-16,-3 0 0 16,6-1 2-16,-6 1-3 15,-7-1-2-15,-1 1 4 16,4-1 1-16,-3 1-3 15,-4 0-1-15,7-1 3 16,-10 1 3-16,6 6-3 16,-3 1-3-16,4 7 1 15,-4-4 2-15,0-3 0 16,-4-8-1-16,1 1 7 16,-1-4 5-16,5 0-2 15,-8-7 2-15,0 0-3 16,0 0 0-16,3 3-12 15,-3-3-5-15,7 4 10 16,0 3 5-16,-7-7-9 0,11 3-5 16,-11-3 3-16,0 4 1 15,0-4 9-15,0 0 4 16,0 0 3-16,7-4 3 16,-7-3-5-16,0-10 1 15,-7-8-5-15,7 0 1 16,-11 1-5-16,4-1 0 15,0-3-1-15,-4 0-2 16,4 3 1-16,-3 0-1 16,6 4 2-16,-3 3 1 15,-3 4-1-15,6 0-2 16,1 0 1-16,-4 7-1 16,7 0-3-16,-4 3 2 0,1 1 1 15,3-1 0-15,0 1 0 16,0 3 0-16,0 0 0 15,0 0 0-15,3 7-3 16,1 0 0-16,6 3-1 16,4 5 3-16,-3-1 0 15,-1 3 1-15,5 5 0 16,-5-1 0-16,8 0-3 16,-4 0 2-16,4 21 1 15,-8-6 2-15,1-5-3 16,3-6 0-16,-4 0 3 15,-3-4 1-15,4-3-4 16,-11-4 1-16,7-7-2 0,-3 0 0 16,-4-7 2-1,0 0 2-15,0 3-1 16,-4-3 2-16,-3 0 0 0,7 0 1 16,-7-3-5-16,3 3-1 15,-3 0 3-15,7 0 1 16,-3 0-3-16,-1 3 1 15,-6 1 0-15,3-1 0 16,-4 1 0-16,8-8 2 16,-12 4-3-16,1 0 0 15,-7-3 1-15,4 3 2 16,-8-4 1-16,4 4 3 0,-11 0-3 16,7-3 0-16,1-1-1 15,-5 1-2-15,5-1 1 16,-5 4 1-16,12 4-12 15,-1 3-6-15,8 0-121 16</inkml:trace>
  <inkml:trace contextRef="#ctx0" brushRef="#br0" timeOffset="4639.0683">15536 6409 96 0,'-7'-7'38'0,"-10"3"-20"0,10 4-19 0,7 0 7 16,-4 4-4-16,-3-1 1 16,7 1-2-16,0-1 2 15,0 1 7-15,-7 3 5 16,3 0-3-16,-3 0-2 16,7 4-1-16,-7 3-1 15,-3 4-4-15,-1 6-3 0,-3 1 0 16,-4 17-1-16,1 1 2 15,-19 2 1-15,8-2 3 16,-3-4 3-16,-8-4 5 0,0-3-2 16,0-1 3-1,4-6-2-15,0-4 0 16,-1-3-1-16,-10-8 2 0,8-3-3 16,-5-7 1-16,1-3-5 15,7-1 1-15,-8-3-3 16,-10 0 0-16,15-3-3 15,-5-1 1-15,-6 1 0 16,14-1 1-16,-8 0 2 16,4 1 1-16,8-1-1 15,-5-3-1-15,1-11 3 16,0-6 3-16,7 2-2 16,-4 1 0-16,14 0-1 15,-6 0 0-15,2 0-2 16,5 3-1-16,-8 0-6 0,11 4 1 15,0 3 0-15,0 4 2 16,3-3-3-16,4 6-2 16,0 0 4-16,-4 1 1 15,4 3-3-15,4 0 1 16,-4 0 0-16,7 3 0 16,-4 1 0-16,1-1 0 15,-8 1-5-15,11 3 1 16,0 0 2-16,0 0 1 15,0 0-4-15,0 7-1 16,0 3 3-16,0 4 3 16,0 4-1-16,0 3-2 0,11 7 4 15,-8-3 1-15,1 14-3 16,-4-7 1-16,7-1-2 16,-4-6-2-16,1-4 5 15,-4-3 1-15,3-4-3 16,-3-3 1-16,0-4 9 15,0-4 3-15,0-17 1 16,0-7-4 0,-3-7-4-16,-1-4-2 15,4-7 0-15,-3 0 0 16,-4 4 1-16,7 3-5 16,-4 4 1-16,1 7 0 15,3 3 0-15,0 4-3 16,0 4 2-16,0-1-1 15,0 4 0-15,0 0 4 0,3 7 1 16,-3 0-4-16,0 0-1 16,4 0 1-16,6 0 0 15,-3 0 1-15,8 3 0 16,-5 1-3 0,8-1 2-16,-8 1 3 15,8-1-3-15,0 5 0 16,6-1 1-16,1 0 2 15,3-4-3-15,4 1-2 16,-4-1 2-16,8 4 0 16,-5-3 1-16,-10-1 2 0,11 1-3 15,-11-1 0-15,4-3 3 16,-11 0 1-16,0 0-1 16,0-3-2-16,-7-1 1 15,-3 4 1-15,3-3-10 16,-7 3-2-16,0 10-129 15</inkml:trace>
  <inkml:trace contextRef="#ctx0" brushRef="#br0" timeOffset="17655.1012">23654 5150 196 0,'-46'-22'74'0,"28"22"-40"0,-13-7-38 15,16 4 15-15,-2-1 3 16,-11-3 3-16,-15-3 3 15,1-4 2-15,-18-1-12 16,-4 1-8-16,-10 4-2 0,-3 6 9 16,-11 8 5-16,-1 10-8 15,-2 14-4-15,-8 7-1 16,0 18 1-16,7 35-1 16,1 15 2-16,6 3 0 15,14 3 1-15,11 7 0 16,18 4 0-16,14-7-2 15,10-7-2-15,18-14 3 16,18-8 0-16,10-6 1 16,21-7 0-16,22-1-5 0,3 4 1 15,11-14 4-15,10-10 5 16,4-8-3-16,3-14 2 16,4-14-1-16,3-7 3 15,-10-24-1-15,-4-8 2 16,-3-10-6-16,-7-8-1 15,-1-10-2-15,-2-17 1 16,-12-22-2-16,-10-14 2 16,-11-10 0-16,-3-8 1 15,-14-24-2-15,-14 11-2 16,-8 13 9-16,-20 8 6 16,-11 13-5-16,-11 12-1 15,-11 3-5-15,-2 6-1 0,-5 19-3 16,-3 14-1-16,-10 20 1 15,-22 12 2-15,-10 17-14 16,-7 10-7-16,-18 4-37 16,-25 11-16-16,0-4-70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3BFAD-57A1-42F3-913C-B716F458E4B6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46F01-499F-4020-8E3C-964A0B451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0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1999</a:t>
            </a:r>
            <a:r>
              <a:rPr lang="zh-CN" altLang="en-US" dirty="0"/>
              <a:t>：非高斯数据</a:t>
            </a:r>
            <a:endParaRPr lang="en-US" altLang="zh-CN" dirty="0"/>
          </a:p>
          <a:p>
            <a:r>
              <a:rPr lang="zh-CN" altLang="en-US" dirty="0"/>
              <a:t>可解释性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２００６：推荐系统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19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35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88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5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80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算法与工具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13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算法与工具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75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算法与工具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53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Normalize U</a:t>
            </a:r>
            <a:r>
              <a:rPr lang="en-US" baseline="0" dirty="0"/>
              <a:t> to get unique solution of U and V,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Frobenius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</a:t>
            </a:r>
          </a:p>
          <a:p>
            <a:r>
              <a:rPr lang="en-US" dirty="0"/>
              <a:t>Convergence is guaranteed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3FE1B-D10F-4D61-A4D4-EFC5655508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2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右边：喜剧犯罪类</a:t>
            </a:r>
            <a:endParaRPr lang="en-US" altLang="zh-CN" dirty="0"/>
          </a:p>
          <a:p>
            <a:r>
              <a:rPr lang="zh-CN" altLang="en-US" dirty="0"/>
              <a:t>左边：</a:t>
            </a:r>
            <a:endParaRPr lang="en-US" altLang="zh-CN" dirty="0"/>
          </a:p>
          <a:p>
            <a:r>
              <a:rPr lang="zh-CN" altLang="en-US" dirty="0"/>
              <a:t>上边：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9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1999</a:t>
            </a:r>
            <a:r>
              <a:rPr lang="zh-CN" altLang="en-US" dirty="0"/>
              <a:t>：非高斯数据</a:t>
            </a:r>
            <a:endParaRPr lang="en-US" altLang="zh-CN" dirty="0"/>
          </a:p>
          <a:p>
            <a:r>
              <a:rPr lang="zh-CN" altLang="en-US" dirty="0"/>
              <a:t>可解释性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２００６：推荐系统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1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1999</a:t>
            </a:r>
            <a:r>
              <a:rPr lang="zh-CN" altLang="en-US" dirty="0"/>
              <a:t>：非高斯数据</a:t>
            </a:r>
            <a:endParaRPr lang="en-US" altLang="zh-CN" dirty="0"/>
          </a:p>
          <a:p>
            <a:r>
              <a:rPr lang="zh-CN" altLang="en-US" dirty="0"/>
              <a:t>可解释性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２００６：推荐系统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3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1999</a:t>
            </a:r>
            <a:r>
              <a:rPr lang="zh-CN" altLang="en-US" dirty="0"/>
              <a:t>：非高斯数据</a:t>
            </a:r>
            <a:endParaRPr lang="en-US" altLang="zh-CN" dirty="0"/>
          </a:p>
          <a:p>
            <a:r>
              <a:rPr lang="zh-CN" altLang="en-US" dirty="0"/>
              <a:t>可解释性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２００６：推荐系统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41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36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1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99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01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covariance</a:t>
            </a:r>
            <a:r>
              <a:rPr lang="en-US" baseline="0" dirty="0"/>
              <a:t> or correlation matrix?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46F01-499F-4020-8E3C-964A0B451F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5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6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7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3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9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5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1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35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8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E1568-799C-4C16-9BC0-CB7C52D0F50B}" type="datetimeFigureOut">
              <a:rPr lang="en-US" smtClean="0"/>
              <a:t>2/26/2017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C7EFE-2EDB-40C3-A6EF-0A5150784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gi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4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6196" y="1122363"/>
            <a:ext cx="9886604" cy="238760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机器学习中的矩阵分解方法：</a:t>
            </a:r>
            <a:br>
              <a:rPr lang="en-US" sz="4000" dirty="0"/>
            </a:br>
            <a:r>
              <a:rPr lang="zh-CN" altLang="en-US" sz="4000" dirty="0"/>
              <a:t>基础，应用与进展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26, 2017</a:t>
            </a:r>
          </a:p>
        </p:txBody>
      </p:sp>
    </p:spTree>
    <p:extLst>
      <p:ext uri="{BB962C8B-B14F-4D97-AF65-F5344CB8AC3E}">
        <p14:creationId xmlns:p14="http://schemas.microsoft.com/office/powerpoint/2010/main" val="4069781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</p:spPr>
            <p:txBody>
              <a:bodyPr>
                <a:normAutofit/>
              </a:bodyPr>
              <a:lstStyle/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0"/>
              <p:cNvSpPr txBox="1">
                <a:spLocks/>
              </p:cNvSpPr>
              <p:nvPr/>
            </p:nvSpPr>
            <p:spPr>
              <a:xfrm>
                <a:off x="3519170" y="3164901"/>
                <a:ext cx="5906770" cy="1527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400" dirty="0"/>
                  <a:t>D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00,000,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2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70" y="3164901"/>
                <a:ext cx="5906770" cy="1527175"/>
              </a:xfrm>
              <a:prstGeom prst="rect">
                <a:avLst/>
              </a:prstGeom>
              <a:blipFill>
                <a:blip r:embed="rId4"/>
                <a:stretch>
                  <a:fillRect l="-3715" b="-5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295400" y="477461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PCA</a:t>
            </a:r>
            <a:r>
              <a:rPr lang="zh-CN" altLang="en-US" sz="2800" dirty="0"/>
              <a:t>与</a:t>
            </a:r>
            <a:r>
              <a:rPr lang="en-US" altLang="zh-CN" sz="2800" dirty="0"/>
              <a:t>SVD</a:t>
            </a:r>
            <a:r>
              <a:rPr lang="zh-CN" altLang="en-US" sz="2800" dirty="0"/>
              <a:t>的关系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6240" y="1784356"/>
            <a:ext cx="975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/>
              <a:t>如何将</a:t>
            </a:r>
            <a:r>
              <a:rPr lang="en-US" altLang="zh-CN" sz="2800" dirty="0"/>
              <a:t>1000</a:t>
            </a:r>
            <a:r>
              <a:rPr lang="zh-CN" altLang="en-US" sz="2800" dirty="0"/>
              <a:t>个</a:t>
            </a:r>
            <a:r>
              <a:rPr lang="en-US" altLang="zh-CN" sz="2800" dirty="0"/>
              <a:t>2,000,000</a:t>
            </a:r>
            <a:r>
              <a:rPr lang="zh-CN" altLang="en-US" sz="2800" dirty="0"/>
              <a:t>维度的数据样本在二维坐标系里面可视化，使得</a:t>
            </a:r>
            <a:r>
              <a:rPr lang="en-US" altLang="zh-CN" sz="2800" dirty="0"/>
              <a:t>1000</a:t>
            </a:r>
            <a:r>
              <a:rPr lang="zh-CN" altLang="en-US" sz="2800" dirty="0"/>
              <a:t>个点的相互距离反应样本之间的相似程度？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4121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95400" y="477461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变化 </a:t>
            </a:r>
            <a:r>
              <a:rPr lang="en-US" altLang="zh-CN" sz="2800" dirty="0"/>
              <a:t>5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不变化 </a:t>
            </a:r>
            <a:r>
              <a:rPr lang="en-US" altLang="zh-CN" sz="2800" dirty="0"/>
              <a:t>6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6240" y="1784356"/>
            <a:ext cx="975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/>
              <a:t>在对数据做主成分分析（</a:t>
            </a:r>
            <a:r>
              <a:rPr lang="en-US" altLang="zh-CN" sz="2800" dirty="0"/>
              <a:t>PCA</a:t>
            </a:r>
            <a:r>
              <a:rPr lang="zh-CN" altLang="en-US" sz="2800" dirty="0"/>
              <a:t>）以后，如果不丢弃任何维度，变换以后的数据相互距离保持不变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463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95400" y="4774615"/>
            <a:ext cx="7726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PCA </a:t>
            </a:r>
            <a:r>
              <a:rPr lang="zh-CN" altLang="en-US" sz="2800" dirty="0"/>
              <a:t>对整个数据集做旋转变化，保持数据之间的相互距离不变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6240" y="1784356"/>
            <a:ext cx="975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/>
              <a:t>在对数据做主成分分析（</a:t>
            </a:r>
            <a:r>
              <a:rPr lang="en-US" altLang="zh-CN" sz="2800" dirty="0"/>
              <a:t>PCA</a:t>
            </a:r>
            <a:r>
              <a:rPr lang="zh-CN" altLang="en-US" sz="2800" dirty="0"/>
              <a:t>）以后，如果不丢弃任何维度，变换以后的数据相互距离保持不变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707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95400" y="4774615"/>
            <a:ext cx="77266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是</a:t>
            </a:r>
            <a:r>
              <a:rPr lang="en-US" altLang="zh-CN" sz="2800" dirty="0"/>
              <a:t>7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不是</a:t>
            </a:r>
            <a:r>
              <a:rPr lang="en-US" altLang="zh-CN" sz="2800" dirty="0"/>
              <a:t>8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6240" y="1784356"/>
            <a:ext cx="93192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/>
              <a:t>主成分分析（</a:t>
            </a:r>
            <a:r>
              <a:rPr lang="en-US" altLang="zh-CN" sz="2800" dirty="0"/>
              <a:t>PCA</a:t>
            </a:r>
            <a:r>
              <a:rPr lang="zh-CN" altLang="en-US" sz="2800" dirty="0"/>
              <a:t>）适于分析满足高斯分布的数据，对不符合高斯分布的数据做</a:t>
            </a:r>
            <a:r>
              <a:rPr lang="en-US" altLang="zh-CN" sz="2800" dirty="0"/>
              <a:t>PCA</a:t>
            </a:r>
            <a:r>
              <a:rPr lang="zh-CN" altLang="en-US" sz="2800" dirty="0"/>
              <a:t>分析容易得到错误结论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619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95400" y="4774615"/>
            <a:ext cx="7726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是的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6240" y="1784356"/>
            <a:ext cx="93192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/>
              <a:t>主成分分析（</a:t>
            </a:r>
            <a:r>
              <a:rPr lang="en-US" altLang="zh-CN" sz="2800" dirty="0"/>
              <a:t>PCA</a:t>
            </a:r>
            <a:r>
              <a:rPr lang="zh-CN" altLang="en-US" sz="2800" dirty="0"/>
              <a:t>）适于分析满足高斯分布的数据，对不同于高斯分布的数据做</a:t>
            </a:r>
            <a:r>
              <a:rPr lang="en-US" altLang="zh-CN" sz="2800" dirty="0"/>
              <a:t>PCA</a:t>
            </a:r>
            <a:r>
              <a:rPr lang="zh-CN" altLang="en-US" sz="2800" dirty="0"/>
              <a:t>分析容易得到错误结论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2168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经典矩阵分解方法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textbook matrix factorization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86226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4700" cy="1325563"/>
          </a:xfrm>
        </p:spPr>
        <p:txBody>
          <a:bodyPr/>
          <a:lstStyle/>
          <a:p>
            <a:r>
              <a:rPr lang="zh-CN" altLang="en-US" dirty="0"/>
              <a:t>主成分分析</a:t>
            </a:r>
            <a:r>
              <a:rPr lang="en-US" altLang="zh-CN" dirty="0"/>
              <a:t>(Principal component analysis, PCA)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wikipedia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在多元统计分析中，主成分分析是一种分析、简化数据集的技术。</a:t>
            </a:r>
            <a:endParaRPr lang="en-US" altLang="zh-CN" dirty="0"/>
          </a:p>
          <a:p>
            <a:r>
              <a:rPr lang="zh-CN" altLang="en-US" dirty="0"/>
              <a:t>主成分分析经常用于减少数据集的</a:t>
            </a:r>
            <a:r>
              <a:rPr lang="zh-CN" altLang="en-US" b="1" dirty="0"/>
              <a:t>维度</a:t>
            </a:r>
            <a:r>
              <a:rPr lang="zh-CN" altLang="en-US" dirty="0"/>
              <a:t>，同时保持数据集中的对</a:t>
            </a:r>
            <a:r>
              <a:rPr lang="zh-CN" altLang="en-US" b="1" dirty="0"/>
              <a:t>方差</a:t>
            </a:r>
            <a:r>
              <a:rPr lang="zh-CN" altLang="en-US" dirty="0"/>
              <a:t>贡献最大的特征。</a:t>
            </a:r>
            <a:endParaRPr lang="en-US" altLang="zh-CN" dirty="0"/>
          </a:p>
          <a:p>
            <a:r>
              <a:rPr lang="zh-CN" altLang="en-US" dirty="0"/>
              <a:t>这是通过计算主成份和各个主成份方向对</a:t>
            </a:r>
            <a:r>
              <a:rPr lang="zh-CN" altLang="en-US" b="1" dirty="0"/>
              <a:t>方差</a:t>
            </a:r>
            <a:r>
              <a:rPr lang="zh-CN" altLang="en-US" dirty="0"/>
              <a:t>的贡献，保留低阶</a:t>
            </a:r>
            <a:r>
              <a:rPr lang="zh-CN" altLang="en-US" b="1" dirty="0"/>
              <a:t>主成分</a:t>
            </a:r>
            <a:r>
              <a:rPr lang="zh-CN" altLang="en-US" dirty="0"/>
              <a:t>，忽略高阶</a:t>
            </a:r>
            <a:r>
              <a:rPr lang="zh-CN" altLang="en-US" b="1" dirty="0"/>
              <a:t>主成分</a:t>
            </a:r>
            <a:r>
              <a:rPr lang="zh-CN" altLang="en-US" dirty="0"/>
              <a:t>做到的。低阶成分往往能够保留住数据的最重要方面。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9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主成分分析的常见流程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70152299"/>
                  </p:ext>
                </p:extLst>
              </p:nvPr>
            </p:nvGraphicFramePr>
            <p:xfrm>
              <a:off x="838200" y="1266826"/>
              <a:ext cx="10953750" cy="15525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70152299"/>
                  </p:ext>
                </p:extLst>
              </p:nvPr>
            </p:nvGraphicFramePr>
            <p:xfrm>
              <a:off x="838200" y="1266826"/>
              <a:ext cx="10953750" cy="155257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3200400"/>
            <a:ext cx="10515600" cy="3360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</a:t>
            </a:r>
            <a:r>
              <a:rPr lang="en-US" altLang="zh-CN" dirty="0"/>
              <a:t>D</a:t>
            </a:r>
            <a:r>
              <a:rPr lang="zh-CN" altLang="en-US" dirty="0"/>
              <a:t>维空间里面， 寻找一个坐标系</a:t>
            </a:r>
            <a:r>
              <a:rPr lang="en-US" altLang="zh-CN" dirty="0"/>
              <a:t>U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矩阵</a:t>
            </a:r>
            <a:r>
              <a:rPr lang="en-US" altLang="zh-CN" dirty="0"/>
              <a:t>U</a:t>
            </a:r>
            <a:r>
              <a:rPr lang="zh-CN" altLang="en-US" dirty="0"/>
              <a:t>的每一列表示坐标系中的一个方向</a:t>
            </a:r>
            <a:r>
              <a:rPr lang="en-US" altLang="zh-CN" dirty="0"/>
              <a:t>, </a:t>
            </a:r>
            <a:r>
              <a:rPr lang="zh-CN" altLang="en-US" dirty="0"/>
              <a:t>每一个方向就是一个主成份</a:t>
            </a:r>
            <a:r>
              <a:rPr lang="en-US" altLang="zh-CN" dirty="0"/>
              <a:t>principal component</a:t>
            </a:r>
          </a:p>
          <a:p>
            <a:pPr lvl="1"/>
            <a:r>
              <a:rPr lang="en-US" altLang="zh-CN" dirty="0"/>
              <a:t>Y</a:t>
            </a:r>
            <a:r>
              <a:rPr lang="zh-CN" altLang="en-US" dirty="0"/>
              <a:t>是数据</a:t>
            </a:r>
            <a:r>
              <a:rPr lang="en-US" altLang="zh-CN" dirty="0"/>
              <a:t>X</a:t>
            </a:r>
            <a:r>
              <a:rPr lang="zh-CN" altLang="en-US" dirty="0"/>
              <a:t>在新的坐标系里面的投影</a:t>
            </a:r>
            <a:r>
              <a:rPr lang="en-US" altLang="zh-CN" dirty="0"/>
              <a:t>, </a:t>
            </a:r>
            <a:r>
              <a:rPr lang="zh-CN" altLang="en-US" dirty="0"/>
              <a:t>数据沿着这些方向线性独立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652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PCA</a:t>
            </a:r>
            <a:r>
              <a:rPr lang="zh-CN" altLang="en-US" dirty="0"/>
              <a:t>是一个整体</a:t>
            </a:r>
            <a:r>
              <a:rPr lang="en-US" altLang="zh-CN" dirty="0"/>
              <a:t>(holistic)</a:t>
            </a:r>
            <a:r>
              <a:rPr lang="zh-CN" altLang="en-US" dirty="0"/>
              <a:t>变换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PCA</a:t>
            </a:r>
            <a:r>
              <a:rPr lang="zh-CN" altLang="en-US" sz="2000" dirty="0"/>
              <a:t>寻找一个新的坐标系</a:t>
            </a:r>
            <a:endParaRPr lang="en-US" altLang="zh-CN" sz="2000" dirty="0"/>
          </a:p>
          <a:p>
            <a:r>
              <a:rPr lang="zh-CN" altLang="en-US" sz="2000" dirty="0"/>
              <a:t>数据位置没有变化，只是投影到新的坐标系里会有新的坐标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299456" y="5288340"/>
            <a:ext cx="6769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Never alters the spatial orientation of the points, with reference to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are simply rotating your axes: Data points the same, viewed in different Cartesian coordinate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820" y="1690688"/>
            <a:ext cx="5181600" cy="3486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677051" y="3224542"/>
              <a:ext cx="689760" cy="1267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817" y="3209106"/>
                <a:ext cx="717466" cy="1529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7830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PCA</a:t>
            </a:r>
            <a:r>
              <a:rPr lang="zh-CN" altLang="en-US" dirty="0"/>
              <a:t>变换后的特征线性独立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2846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𝑐𝑜𝑟𝑟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皮尔森相关系数（</a:t>
                </a:r>
                <a:r>
                  <a:rPr lang="en-US" dirty="0"/>
                  <a:t>Pearson Correlation Coefficient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:r>
                  <a:rPr lang="en-US" dirty="0"/>
                  <a:t> 0</a:t>
                </a:r>
                <a:r>
                  <a:rPr lang="zh-CN" altLang="en-US" dirty="0"/>
                  <a:t>，维度之间线性不相关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28460" cy="4351338"/>
              </a:xfrm>
              <a:blipFill>
                <a:blip r:embed="rId2"/>
                <a:stretch>
                  <a:fillRect l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371" y="3666416"/>
            <a:ext cx="4042410" cy="2643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371" y="943525"/>
            <a:ext cx="3985960" cy="25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7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035931"/>
              </p:ext>
            </p:extLst>
          </p:nvPr>
        </p:nvGraphicFramePr>
        <p:xfrm>
          <a:off x="838200" y="967740"/>
          <a:ext cx="9997440" cy="5209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907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0365"/>
            <a:ext cx="10515600" cy="1325563"/>
          </a:xfrm>
        </p:spPr>
        <p:txBody>
          <a:bodyPr/>
          <a:lstStyle/>
          <a:p>
            <a:r>
              <a:rPr lang="en-US" altLang="zh-CN" dirty="0"/>
              <a:t>PCA</a:t>
            </a:r>
            <a:r>
              <a:rPr lang="zh-CN" altLang="en-US" dirty="0"/>
              <a:t>变换后的特征线性独立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2846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𝑐𝑜𝑟𝑟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𝑐𝑜𝑣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皮尔森相关系数（</a:t>
                </a:r>
                <a:r>
                  <a:rPr lang="en-US" dirty="0"/>
                  <a:t>Pearson Correlation Coefficient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</a:t>
                </a:r>
                <a:r>
                  <a:rPr lang="en-US" dirty="0"/>
                  <a:t> 0</a:t>
                </a:r>
                <a:r>
                  <a:rPr lang="zh-CN" altLang="en-US" dirty="0"/>
                  <a:t>，维度之间线性不相关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高斯分布的数据，线性不相关等于互相独立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非高斯分布的数据，线性不相关不等于互相独立！</a:t>
                </a:r>
                <a:r>
                  <a:rPr lang="en-US" dirty="0"/>
                  <a:t> E.g.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(−1, +1),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28460" cy="4351338"/>
              </a:xfrm>
              <a:blipFill>
                <a:blip r:embed="rId2"/>
                <a:stretch>
                  <a:fillRect l="-1632" r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1548" y="1219688"/>
            <a:ext cx="4042410" cy="26436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1" t="8681" r="7031" b="3993"/>
          <a:stretch/>
        </p:blipFill>
        <p:spPr>
          <a:xfrm>
            <a:off x="7661910" y="3863340"/>
            <a:ext cx="4324349" cy="26822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987048" y="5535522"/>
            <a:ext cx="3811411" cy="248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92753" y="4091940"/>
            <a:ext cx="36284" cy="2277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25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" r="1" b="6112"/>
          <a:stretch/>
        </p:blipFill>
        <p:spPr>
          <a:xfrm>
            <a:off x="316780" y="1546860"/>
            <a:ext cx="7150820" cy="4901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主成分分析应用</a:t>
            </a:r>
            <a:r>
              <a:rPr lang="en-US" altLang="zh-CN" dirty="0"/>
              <a:t>1</a:t>
            </a:r>
            <a:r>
              <a:rPr lang="zh-CN" altLang="en-US" dirty="0"/>
              <a:t>：数据降维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7048500" y="1825625"/>
                <a:ext cx="455676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降维分析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将数据映射到新坐标系</a:t>
                </a:r>
                <a:r>
                  <a:rPr lang="en-US" altLang="zh-CN" dirty="0"/>
                  <a:t>U</a:t>
                </a:r>
                <a:r>
                  <a:rPr lang="zh-CN" altLang="en-US" dirty="0"/>
                  <a:t>里面数据</a:t>
                </a:r>
                <a:r>
                  <a:rPr lang="en-US" altLang="zh-CN" dirty="0"/>
                  <a:t>variance</a:t>
                </a:r>
                <a:r>
                  <a:rPr lang="zh-CN" altLang="en-US" dirty="0"/>
                  <a:t>最显著的方向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)⇒(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)=(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2D plot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8500" y="1825625"/>
                <a:ext cx="4556760" cy="4351338"/>
              </a:xfrm>
              <a:blipFill>
                <a:blip r:embed="rId3"/>
                <a:stretch>
                  <a:fillRect l="-240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282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主成分分析适用于高斯分布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824693"/>
              </p:ext>
            </p:extLst>
          </p:nvPr>
        </p:nvGraphicFramePr>
        <p:xfrm>
          <a:off x="838200" y="1795145"/>
          <a:ext cx="9936480" cy="220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2294602"/>
              </p:ext>
            </p:extLst>
          </p:nvPr>
        </p:nvGraphicFramePr>
        <p:xfrm>
          <a:off x="944880" y="4165917"/>
          <a:ext cx="9936480" cy="220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05786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主成分分析适用于高斯分布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944880" y="4165917"/>
          <a:ext cx="9936480" cy="220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" y="1636302"/>
            <a:ext cx="3985960" cy="2584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4"/>
          <a:stretch/>
        </p:blipFill>
        <p:spPr>
          <a:xfrm>
            <a:off x="7194409" y="1349646"/>
            <a:ext cx="3533775" cy="264278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465320" y="3840480"/>
            <a:ext cx="1371600" cy="11658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77000" y="3619500"/>
            <a:ext cx="1623060" cy="13574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74957" y="3730909"/>
            <a:ext cx="1923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充分统计量</a:t>
            </a:r>
            <a:endParaRPr lang="en-US" altLang="zh-CN" dirty="0"/>
          </a:p>
          <a:p>
            <a:r>
              <a:rPr lang="en-US" altLang="zh-CN" dirty="0"/>
              <a:t>Sufficient statistics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3284" y="40540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不可描述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41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主成分分析应用</a:t>
            </a:r>
            <a:r>
              <a:rPr lang="en-US" altLang="zh-CN" dirty="0"/>
              <a:t>2</a:t>
            </a:r>
            <a:r>
              <a:rPr lang="zh-CN" altLang="en-US" dirty="0"/>
              <a:t>：数据去噪音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5" t="4183" r="21794" b="33755"/>
          <a:stretch/>
        </p:blipFill>
        <p:spPr>
          <a:xfrm>
            <a:off x="5981699" y="1836420"/>
            <a:ext cx="5910595" cy="403098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8200" y="1825624"/>
                <a:ext cx="5410200" cy="45827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数据</m:t>
                    </m:r>
                  </m:oMath>
                </a14:m>
                <a:r>
                  <a:rPr lang="zh-CN" altLang="en-US" dirty="0"/>
                  <a:t>由隐含因子与噪音因子共同产生</a:t>
                </a:r>
                <a:endParaRPr lang="en-US" altLang="zh-CN" dirty="0"/>
              </a:p>
              <a:p>
                <a:r>
                  <a:rPr lang="zh-CN" altLang="en-US" dirty="0"/>
                  <a:t>主成分分析得到隐含因子</a:t>
                </a:r>
                <a:endParaRPr lang="en-US" altLang="zh-CN" dirty="0"/>
              </a:p>
              <a:p>
                <a:r>
                  <a:rPr lang="zh-CN" altLang="en-US" dirty="0"/>
                  <a:t>由权重最大的因子重构数据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410200" cy="4582795"/>
              </a:xfrm>
              <a:prstGeom prst="rect">
                <a:avLst/>
              </a:prstGeom>
              <a:blipFill>
                <a:blip r:embed="rId3"/>
                <a:stretch>
                  <a:fillRect l="-2029" t="-2261" r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611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主成分分析应用</a:t>
            </a:r>
            <a:r>
              <a:rPr lang="en-US" altLang="zh-CN" dirty="0"/>
              <a:t>2</a:t>
            </a:r>
            <a:r>
              <a:rPr lang="zh-CN" altLang="en-US" dirty="0"/>
              <a:t>：数据去噪音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448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大规模数据的主成分分析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</p:spPr>
            <p:txBody>
              <a:bodyPr>
                <a:normAutofit/>
              </a:bodyPr>
              <a:lstStyle/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0"/>
              <p:cNvSpPr txBox="1">
                <a:spLocks/>
              </p:cNvSpPr>
              <p:nvPr/>
            </p:nvSpPr>
            <p:spPr>
              <a:xfrm>
                <a:off x="3519170" y="3164901"/>
                <a:ext cx="5906770" cy="1527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400" dirty="0"/>
                  <a:t>D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00,000,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2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70" y="3164901"/>
                <a:ext cx="5906770" cy="1527175"/>
              </a:xfrm>
              <a:prstGeom prst="rect">
                <a:avLst/>
              </a:prstGeom>
              <a:blipFill>
                <a:blip r:embed="rId4"/>
                <a:stretch>
                  <a:fillRect l="-3715" b="-5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96240" y="1784356"/>
            <a:ext cx="975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/>
              <a:t>如何将</a:t>
            </a:r>
            <a:r>
              <a:rPr lang="en-US" altLang="zh-CN" sz="2800" dirty="0"/>
              <a:t>1000</a:t>
            </a:r>
            <a:r>
              <a:rPr lang="zh-CN" altLang="en-US" sz="2800" dirty="0"/>
              <a:t>个</a:t>
            </a:r>
            <a:r>
              <a:rPr lang="en-US" altLang="zh-CN" sz="2800" dirty="0"/>
              <a:t>2,000,000</a:t>
            </a:r>
            <a:r>
              <a:rPr lang="zh-CN" altLang="en-US" sz="2800" dirty="0"/>
              <a:t>维度的数据样本在二维坐标系里面可视化，使得</a:t>
            </a:r>
            <a:r>
              <a:rPr lang="en-US" altLang="zh-CN" sz="2800" dirty="0"/>
              <a:t>1000</a:t>
            </a:r>
            <a:r>
              <a:rPr lang="zh-CN" altLang="en-US" sz="2800" dirty="0"/>
              <a:t>个点的相互距离反应样本之间的相似程度？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022226" y="4692076"/>
            <a:ext cx="5934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2,000,000 x 2,000,000</a:t>
            </a:r>
            <a:r>
              <a:rPr lang="zh-CN" altLang="en-US" sz="2800" dirty="0"/>
              <a:t>的协方差矩阵？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4520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基于奇异值分析的主成分分析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矩阵的奇异值分解</a:t>
                </a:r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；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altLang="zh-CN" i="1" dirty="0"/>
                  <a:t>U</a:t>
                </a:r>
                <a:r>
                  <a:rPr lang="zh-CN" altLang="en-US" dirty="0"/>
                  <a:t>：是特征空间的特征向量，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en-US" altLang="zh-CN" i="1" dirty="0"/>
                  <a:t>V</a:t>
                </a:r>
                <a:r>
                  <a:rPr lang="zh-CN" altLang="en-US" dirty="0"/>
                  <a:t>：样本空间的特征向量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V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zh-CN" altLang="en-US" dirty="0"/>
                  <a:t>：奇异值</a:t>
                </a:r>
                <a:endParaRPr lang="en-US" altLang="zh-CN" dirty="0"/>
              </a:p>
              <a:p>
                <a:r>
                  <a:rPr lang="en-US" altLang="zh-CN" dirty="0"/>
                  <a:t>PCA</a:t>
                </a:r>
                <a:r>
                  <a:rPr lang="zh-CN" altLang="en-US" dirty="0"/>
                  <a:t>变化可以通过奇异值分解得到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dirty="0"/>
                  <a:t>2,000,000x1000</a:t>
                </a:r>
                <a:r>
                  <a:rPr lang="zh-CN" altLang="en-US" dirty="0"/>
                  <a:t>可视化问题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特征分解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490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低秩奇异值分解</a:t>
            </a:r>
            <a:r>
              <a:rPr lang="en-US" altLang="zh-CN" dirty="0"/>
              <a:t>(Truncated SVD)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b="0" dirty="0">
                    <a:latin typeface="Cambria Math" panose="02040503050406030204" pitchFamily="18" charset="0"/>
                  </a:rPr>
                  <a:t>奇异值分解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R</m:t>
                          </m:r>
                        </m:sup>
                      </m:sSup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；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zh-CN" altLang="en-US" dirty="0"/>
                  <a:t>低秩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奇异值分解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；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11689" r="31408" b="39508"/>
          <a:stretch/>
        </p:blipFill>
        <p:spPr>
          <a:xfrm>
            <a:off x="7284720" y="3749040"/>
            <a:ext cx="4663824" cy="30327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62900" y="3749040"/>
            <a:ext cx="1478280" cy="8229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57442" y="4001294"/>
            <a:ext cx="5920740" cy="2184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我们通常对最重要的一部分主成份感兴趣</a:t>
            </a:r>
            <a:endParaRPr lang="en-US" altLang="zh-CN" dirty="0"/>
          </a:p>
          <a:p>
            <a:r>
              <a:rPr lang="zh-CN" altLang="en-US" dirty="0"/>
              <a:t>低秩奇异值分解不需要计算协方差矩阵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156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潜在语义学 </a:t>
            </a:r>
            <a:r>
              <a:rPr lang="en-US" sz="3600" i="1" dirty="0"/>
              <a:t>Latent Semantic Indexing (LSI, LSA)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19344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zh-CN" altLang="en-US" dirty="0"/>
                  <a:t>低秩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奇异值分解在</m:t>
                    </m:r>
                  </m:oMath>
                </a14:m>
                <a:r>
                  <a:rPr lang="zh-CN" altLang="en-US" dirty="0"/>
                  <a:t>文本数据的直接应用</a:t>
                </a:r>
                <a:endParaRPr lang="en-US" altLang="zh-CN" dirty="0"/>
              </a:p>
              <a:p>
                <a:pPr lvl="0"/>
                <a:endParaRPr lang="en-US" altLang="zh-CN" dirty="0"/>
              </a:p>
              <a:p>
                <a:pPr lvl="0"/>
                <a:r>
                  <a:rPr lang="zh-CN" altLang="en-US" dirty="0"/>
                  <a:t>文本数据用</a:t>
                </a:r>
                <a:r>
                  <a:rPr lang="en-US" dirty="0">
                    <a:latin typeface="Cambria Math" panose="02040503050406030204" pitchFamily="18" charset="0"/>
                  </a:rPr>
                  <a:t>term-document matrix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表示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   E.g. TF-IDF vector of document </a:t>
                </a:r>
                <a:r>
                  <a:rPr lang="en-US" dirty="0" err="1">
                    <a:latin typeface="Cambria Math" panose="02040503050406030204" pitchFamily="18" charset="0"/>
                  </a:rPr>
                  <a:t>i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19344"/>
              </a:xfrm>
              <a:blipFill>
                <a:blip r:embed="rId3"/>
                <a:stretch>
                  <a:fillRect l="-1043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11689" r="31408" b="39508"/>
          <a:stretch/>
        </p:blipFill>
        <p:spPr>
          <a:xfrm>
            <a:off x="6526883" y="2618070"/>
            <a:ext cx="5718457" cy="3718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394585" y="2057531"/>
                <a:ext cx="12779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topic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85" y="2057531"/>
                <a:ext cx="127791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11505" y="5944969"/>
                <a:ext cx="34193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dirty="0">
                        <a:latin typeface="Cambria Math" panose="02040503050406030204" pitchFamily="18" charset="0"/>
                      </a:rPr>
                      <m:t>word</m:t>
                    </m:r>
                  </m:oMath>
                </a14:m>
                <a:r>
                  <a:rPr lang="en-US" sz="3600" dirty="0"/>
                  <a:t> count; </a:t>
                </a:r>
                <a:r>
                  <a:rPr lang="en-US" sz="3600" dirty="0" err="1"/>
                  <a:t>tfidf</a:t>
                </a:r>
                <a:endParaRPr lang="en-US" sz="3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505" y="5944969"/>
                <a:ext cx="3419398" cy="646331"/>
              </a:xfrm>
              <a:prstGeom prst="rect">
                <a:avLst/>
              </a:prstGeom>
              <a:blipFill>
                <a:blip r:embed="rId6"/>
                <a:stretch>
                  <a:fillRect t="-14151" r="-445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420" y="5069702"/>
            <a:ext cx="4408923" cy="152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1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矩阵分解发展历史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86167" y="2521527"/>
            <a:ext cx="9210502" cy="22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346793" y="2446312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LFM(t)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17145" y="2277687"/>
            <a:ext cx="5542" cy="52093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86274" y="2283228"/>
            <a:ext cx="5542" cy="52093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20509" y="2806084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1999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3913" y="2817166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2006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3767" y="1926411"/>
            <a:ext cx="1821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PCA, SVD, LSI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70755" y="2756207"/>
            <a:ext cx="17235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降维</a:t>
            </a:r>
            <a:endParaRPr lang="en-US" altLang="zh-CN" sz="2400" dirty="0"/>
          </a:p>
          <a:p>
            <a:r>
              <a:rPr lang="zh-CN" altLang="en-US" sz="2400" dirty="0"/>
              <a:t>聚类分析</a:t>
            </a:r>
            <a:endParaRPr lang="en-US" altLang="zh-CN" sz="2400" dirty="0"/>
          </a:p>
          <a:p>
            <a:r>
              <a:rPr lang="zh-CN" altLang="en-US" sz="2400" dirty="0"/>
              <a:t>数据预处理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38258" r="21614" b="28504"/>
          <a:stretch/>
        </p:blipFill>
        <p:spPr>
          <a:xfrm>
            <a:off x="6347459" y="4623105"/>
            <a:ext cx="5349241" cy="1731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5600" y="48019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潜在因子模型</a:t>
            </a:r>
            <a:r>
              <a:rPr lang="en-US" altLang="zh-CN" dirty="0"/>
              <a:t>(Latent Factor Model)</a:t>
            </a:r>
          </a:p>
        </p:txBody>
      </p:sp>
    </p:spTree>
    <p:extLst>
      <p:ext uri="{BB962C8B-B14F-4D97-AF65-F5344CB8AC3E}">
        <p14:creationId xmlns:p14="http://schemas.microsoft.com/office/powerpoint/2010/main" val="980611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潜在语义学 </a:t>
            </a:r>
            <a:r>
              <a:rPr lang="en-US" sz="3600" i="1" dirty="0"/>
              <a:t>Latent Semantic Indexing (LSI, LSA)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99860" cy="3790315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zh-CN" altLang="en-US" dirty="0"/>
                  <a:t>低秩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奇异值分解在</m:t>
                    </m:r>
                  </m:oMath>
                </a14:m>
                <a:r>
                  <a:rPr lang="zh-CN" altLang="en-US" dirty="0"/>
                  <a:t>文本数据的直接应用</a:t>
                </a:r>
                <a:endParaRPr lang="en-US" altLang="zh-CN" dirty="0"/>
              </a:p>
              <a:p>
                <a:pPr lv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i="1" dirty="0"/>
                  <a:t>, rank = r</a:t>
                </a:r>
              </a:p>
              <a:p>
                <a:pPr lvl="1"/>
                <a:r>
                  <a:rPr lang="en-US" altLang="zh-CN" sz="2800" dirty="0"/>
                  <a:t>r-dim </a:t>
                </a:r>
                <a:r>
                  <a:rPr lang="zh-CN" altLang="en-US" sz="2800" dirty="0"/>
                  <a:t>语义空间，表示</a:t>
                </a:r>
                <a:r>
                  <a:rPr lang="en-US" altLang="zh-CN" sz="2800" dirty="0"/>
                  <a:t>r</a:t>
                </a:r>
                <a:r>
                  <a:rPr lang="zh-CN" altLang="en-US" sz="2800" dirty="0"/>
                  <a:t>个主题</a:t>
                </a:r>
                <a:endParaRPr lang="en-US" altLang="zh-CN" sz="2800" dirty="0"/>
              </a:p>
              <a:p>
                <a:pPr lvl="1"/>
                <a:r>
                  <a:rPr lang="en-US" altLang="zh-CN" sz="2800" dirty="0"/>
                  <a:t>U</a:t>
                </a:r>
                <a:r>
                  <a:rPr lang="zh-CN" altLang="en-US" sz="2800" dirty="0"/>
                  <a:t>的每一列描述一个主题</a:t>
                </a:r>
                <a:endParaRPr lang="en-US" altLang="zh-CN" sz="2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800" dirty="0"/>
                  <a:t>的每一列表示一个文件在</a:t>
                </a:r>
                <a:r>
                  <a:rPr lang="en-US" altLang="zh-CN" sz="2800" i="1" dirty="0"/>
                  <a:t>r-dim</a:t>
                </a:r>
                <a:r>
                  <a:rPr lang="zh-CN" altLang="en-US" sz="2800" dirty="0"/>
                  <a:t>语义空间的坐标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99860" cy="3790315"/>
              </a:xfrm>
              <a:blipFill>
                <a:blip r:embed="rId3"/>
                <a:stretch>
                  <a:fillRect l="-1689" t="-2894" r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11689" r="31408" b="39508"/>
          <a:stretch/>
        </p:blipFill>
        <p:spPr>
          <a:xfrm>
            <a:off x="6808823" y="2618070"/>
            <a:ext cx="5718457" cy="3718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394585" y="2057531"/>
                <a:ext cx="12779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600" i="1" dirty="0" smtClean="0">
                          <a:latin typeface="Cambria Math" panose="02040503050406030204" pitchFamily="18" charset="0"/>
                        </a:rPr>
                        <m:t>topic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585" y="2057531"/>
                <a:ext cx="127791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11505" y="5944969"/>
                <a:ext cx="341939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dirty="0">
                        <a:latin typeface="Cambria Math" panose="02040503050406030204" pitchFamily="18" charset="0"/>
                      </a:rPr>
                      <m:t>word</m:t>
                    </m:r>
                  </m:oMath>
                </a14:m>
                <a:r>
                  <a:rPr lang="en-US" sz="3600" dirty="0"/>
                  <a:t> count; </a:t>
                </a:r>
                <a:r>
                  <a:rPr lang="en-US" sz="3600" dirty="0" err="1"/>
                  <a:t>tfidf</a:t>
                </a:r>
                <a:endParaRPr lang="en-US" sz="3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1505" y="5944969"/>
                <a:ext cx="3419398" cy="646331"/>
              </a:xfrm>
              <a:prstGeom prst="rect">
                <a:avLst/>
              </a:prstGeom>
              <a:blipFill>
                <a:blip r:embed="rId6"/>
                <a:stretch>
                  <a:fillRect t="-14151" r="-445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7680960" y="2681954"/>
            <a:ext cx="2571750" cy="8229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37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潜在语义学 </a:t>
            </a:r>
            <a:r>
              <a:rPr lang="en-US" sz="3600" i="1" dirty="0"/>
              <a:t>Latent Semantic Indexing (LSI, LSA)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7139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非负矩阵分解方法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textbook matrix factorization methods</a:t>
            </a:r>
          </a:p>
        </p:txBody>
      </p:sp>
    </p:spTree>
    <p:extLst>
      <p:ext uri="{BB962C8B-B14F-4D97-AF65-F5344CB8AC3E}">
        <p14:creationId xmlns:p14="http://schemas.microsoft.com/office/powerpoint/2010/main" val="219006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非负矩阵分解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主成分分析和奇异值分解</a:t>
            </a:r>
            <a:endParaRPr lang="en-US" altLang="zh-CN" dirty="0"/>
          </a:p>
          <a:p>
            <a:pPr lvl="1"/>
            <a:r>
              <a:rPr lang="zh-CN" altLang="en-US" dirty="0"/>
              <a:t>不适用于非高斯分布的数据</a:t>
            </a:r>
            <a:endParaRPr lang="en-US" altLang="zh-CN" dirty="0"/>
          </a:p>
          <a:p>
            <a:pPr lvl="1"/>
            <a:r>
              <a:rPr lang="zh-CN" altLang="en-US" dirty="0"/>
              <a:t>可解释性较弱</a:t>
            </a:r>
            <a:endParaRPr lang="en-US" altLang="zh-CN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80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非负矩阵分解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i="1" dirty="0"/>
                  <a:t>Learning the parts of objects by non-negative matrix factorization</a:t>
                </a:r>
                <a:r>
                  <a:rPr lang="zh-CN" altLang="en-US" i="1" dirty="0"/>
                  <a:t>， </a:t>
                </a:r>
                <a:r>
                  <a:rPr lang="en-US" altLang="zh-CN" b="1" i="1" dirty="0"/>
                  <a:t>Nature</a:t>
                </a:r>
                <a:r>
                  <a:rPr lang="en-US" altLang="zh-CN" i="1" dirty="0"/>
                  <a:t>, 1999, </a:t>
                </a:r>
                <a:r>
                  <a:rPr lang="en-US" dirty="0"/>
                  <a:t>Lee and </a:t>
                </a:r>
                <a:r>
                  <a:rPr lang="en-US" dirty="0" err="1"/>
                  <a:t>Seung</a:t>
                </a:r>
                <a:endParaRPr lang="en-US" dirty="0"/>
              </a:p>
              <a:p>
                <a:r>
                  <a:rPr lang="zh-CN" altLang="en-US" dirty="0"/>
                  <a:t>因子的线性组合 </a:t>
                </a:r>
                <a:r>
                  <a:rPr lang="en-US" altLang="zh-CN" dirty="0"/>
                  <a:t>vs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  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；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/>
                  <a:t>因子的线性相加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fun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  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94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非负矩阵分解与人脸特征识别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5415" y="1684020"/>
            <a:ext cx="6232697" cy="36728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404" b="2178"/>
          <a:stretch/>
        </p:blipFill>
        <p:spPr>
          <a:xfrm>
            <a:off x="716281" y="1773447"/>
            <a:ext cx="4716779" cy="34796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74080" y="5356858"/>
            <a:ext cx="3154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局部信息；可解释性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04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非负矩阵分解与人脸特征识别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86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非负矩阵分解与文本聚类分析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NMF</a:t>
                </a:r>
                <a:r>
                  <a:rPr lang="zh-CN" altLang="en-US" dirty="0"/>
                  <a:t>具有天然的</a:t>
                </a:r>
                <a:r>
                  <a:rPr lang="en-US" altLang="zh-CN" dirty="0"/>
                  <a:t>(inherent)</a:t>
                </a:r>
                <a:r>
                  <a:rPr lang="zh-CN" altLang="en-US" dirty="0"/>
                  <a:t>聚类性质，即，自动聚类输入数据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….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的列向量。在文本分析领域，</a:t>
                </a:r>
                <a:r>
                  <a:rPr lang="en-US" altLang="zh-CN" dirty="0"/>
                  <a:t>cluster</a:t>
                </a:r>
                <a:r>
                  <a:rPr lang="zh-CN" altLang="en-US" dirty="0"/>
                  <a:t>对应文本的“</a:t>
                </a:r>
                <a:r>
                  <a:rPr lang="en-US" altLang="zh-CN" dirty="0"/>
                  <a:t>topic</a:t>
                </a:r>
                <a:r>
                  <a:rPr lang="zh-CN" altLang="en-US" dirty="0"/>
                  <a:t>”</a:t>
                </a:r>
                <a:endParaRPr lang="en-US" altLang="zh-CN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lim>
                            </m:limLow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i="1" dirty="0"/>
                  <a:t>U</a:t>
                </a:r>
                <a:r>
                  <a:rPr lang="en-US" dirty="0"/>
                  <a:t>: term-</a:t>
                </a:r>
                <a:r>
                  <a:rPr lang="en-US" altLang="zh-CN" dirty="0"/>
                  <a:t>topic</a:t>
                </a:r>
                <a:r>
                  <a:rPr lang="en-US" dirty="0"/>
                  <a:t> matrix; </a:t>
                </a:r>
              </a:p>
              <a:p>
                <a:r>
                  <a:rPr lang="en-US" i="1" dirty="0"/>
                  <a:t>Y</a:t>
                </a:r>
                <a:r>
                  <a:rPr lang="en-US" dirty="0"/>
                  <a:t>: document-</a:t>
                </a:r>
                <a:r>
                  <a:rPr lang="en-US" altLang="zh-CN" dirty="0"/>
                  <a:t>topic </a:t>
                </a:r>
                <a:r>
                  <a:rPr lang="en-US" dirty="0"/>
                  <a:t>matrix.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84" y="3029861"/>
            <a:ext cx="4900612" cy="29013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11780" y="6311900"/>
            <a:ext cx="9749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work by Wei Xu et al. Document Clustering Based on Non-negative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3287455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非负矩阵分解与文本聚类分析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lim>
                            </m:limLow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fun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SGD</m:t>
                    </m:r>
                  </m:oMath>
                </a14:m>
                <a:r>
                  <a:rPr lang="en-US" dirty="0"/>
                  <a:t> </a:t>
                </a:r>
                <a:r>
                  <a:rPr lang="zh-CN" altLang="en-US" dirty="0"/>
                  <a:t>优化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𝑋𝑌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Basis </a:t>
                </a:r>
                <a:r>
                  <a:rPr lang="en-US" i="1" dirty="0"/>
                  <a:t>U</a:t>
                </a:r>
                <a:r>
                  <a:rPr lang="en-US" dirty="0"/>
                  <a:t> </a:t>
                </a:r>
                <a:r>
                  <a:rPr lang="zh-CN" altLang="en-US" dirty="0"/>
                  <a:t>归一化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811780" y="6311900"/>
            <a:ext cx="9749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work by Wei Xu et al. Document Clustering Based on Non-negative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945165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非负矩阵分解与文本聚类分析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6638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矩阵分解发展历史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86167" y="2521527"/>
            <a:ext cx="9210502" cy="22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346793" y="2446312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LFM(t)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17145" y="2277687"/>
            <a:ext cx="5542" cy="52093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86274" y="2283228"/>
            <a:ext cx="5542" cy="52093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20509" y="2806084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1999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3913" y="2817166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2006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3767" y="1926411"/>
            <a:ext cx="1821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PCA, SVD, LSI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80307" y="1916059"/>
            <a:ext cx="214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PLSA, NMF, LDA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70755" y="2756207"/>
            <a:ext cx="17235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降维</a:t>
            </a:r>
            <a:endParaRPr lang="en-US" altLang="zh-CN" sz="2400" dirty="0"/>
          </a:p>
          <a:p>
            <a:r>
              <a:rPr lang="zh-CN" altLang="en-US" sz="2400" dirty="0"/>
              <a:t>聚类分析</a:t>
            </a:r>
            <a:endParaRPr lang="en-US" altLang="zh-CN" sz="2400" dirty="0"/>
          </a:p>
          <a:p>
            <a:r>
              <a:rPr lang="zh-CN" altLang="en-US" sz="2400" dirty="0"/>
              <a:t>数据预处理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374907" y="2786684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低维度特征学习</a:t>
            </a:r>
            <a:endParaRPr lang="en-US" altLang="zh-CN" sz="2400" dirty="0"/>
          </a:p>
          <a:p>
            <a:r>
              <a:rPr lang="zh-CN" altLang="en-US" sz="2400" dirty="0"/>
              <a:t>聚类分析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38258" r="21614" b="28504"/>
          <a:stretch/>
        </p:blipFill>
        <p:spPr>
          <a:xfrm>
            <a:off x="6347459" y="4623105"/>
            <a:ext cx="5349241" cy="1731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5600" y="48019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非负矩阵分解</a:t>
            </a:r>
            <a:r>
              <a:rPr lang="en-US" altLang="zh-CN" dirty="0"/>
              <a:t>(NMF)</a:t>
            </a:r>
            <a:r>
              <a:rPr lang="zh-CN" altLang="en-US" dirty="0"/>
              <a:t>与人脸特征学习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文本分析与聚类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9254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PCA, SVD, LSI</a:t>
            </a:r>
          </a:p>
          <a:p>
            <a:pPr lvl="1"/>
            <a:r>
              <a:rPr lang="zh-CN" altLang="en-US" dirty="0"/>
              <a:t>信号处理</a:t>
            </a:r>
            <a:endParaRPr lang="en-US" altLang="zh-CN" dirty="0"/>
          </a:p>
          <a:p>
            <a:pPr lvl="1"/>
            <a:r>
              <a:rPr lang="zh-CN" altLang="en-US" dirty="0"/>
              <a:t>有唯一解</a:t>
            </a:r>
            <a:endParaRPr lang="en-US" altLang="zh-CN" dirty="0"/>
          </a:p>
          <a:p>
            <a:pPr lvl="1"/>
            <a:r>
              <a:rPr lang="zh-CN" altLang="en-US" dirty="0"/>
              <a:t>整体变换</a:t>
            </a:r>
            <a:endParaRPr lang="en-US" dirty="0"/>
          </a:p>
          <a:p>
            <a:pPr lvl="1"/>
            <a:r>
              <a:rPr lang="zh-CN" altLang="en-US" dirty="0"/>
              <a:t>主成份不容易解释</a:t>
            </a:r>
            <a:endParaRPr lang="en-US" altLang="zh-CN" dirty="0"/>
          </a:p>
          <a:p>
            <a:pPr lvl="1"/>
            <a:r>
              <a:rPr lang="zh-CN" altLang="en-US" dirty="0"/>
              <a:t>直角坐标系</a:t>
            </a:r>
            <a:endParaRPr lang="en-US" altLang="zh-CN" dirty="0"/>
          </a:p>
          <a:p>
            <a:pPr lvl="1"/>
            <a:r>
              <a:rPr lang="zh-CN" altLang="en-US" dirty="0"/>
              <a:t>隐含因子线性组合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NMF, PLSA</a:t>
            </a:r>
          </a:p>
          <a:p>
            <a:pPr lvl="1"/>
            <a:r>
              <a:rPr lang="zh-CN" altLang="en-US" dirty="0"/>
              <a:t>神经科学</a:t>
            </a:r>
            <a:endParaRPr lang="en-US" altLang="zh-CN" dirty="0"/>
          </a:p>
          <a:p>
            <a:pPr lvl="1"/>
            <a:r>
              <a:rPr lang="zh-CN" altLang="en-US" dirty="0"/>
              <a:t>没有唯一解</a:t>
            </a:r>
            <a:endParaRPr lang="en-US" altLang="zh-CN" dirty="0"/>
          </a:p>
          <a:p>
            <a:pPr lvl="1"/>
            <a:r>
              <a:rPr lang="zh-CN" altLang="en-US" dirty="0"/>
              <a:t>局部变换</a:t>
            </a:r>
            <a:r>
              <a:rPr lang="en-US" altLang="zh-CN" dirty="0"/>
              <a:t>(</a:t>
            </a:r>
            <a:r>
              <a:rPr lang="en-US" dirty="0"/>
              <a:t>Part based)</a:t>
            </a:r>
          </a:p>
          <a:p>
            <a:pPr lvl="1"/>
            <a:r>
              <a:rPr lang="en-US" altLang="zh-CN" dirty="0"/>
              <a:t>basis</a:t>
            </a:r>
            <a:r>
              <a:rPr lang="zh-CN" altLang="en-US" dirty="0"/>
              <a:t>容易解释</a:t>
            </a:r>
            <a:endParaRPr lang="en-US" altLang="zh-CN" dirty="0"/>
          </a:p>
          <a:p>
            <a:pPr lvl="1"/>
            <a:r>
              <a:rPr lang="zh-CN" altLang="en-US" dirty="0"/>
              <a:t>非直角坐标系</a:t>
            </a:r>
            <a:endParaRPr lang="en-US" altLang="zh-CN" dirty="0"/>
          </a:p>
          <a:p>
            <a:pPr lvl="1"/>
            <a:r>
              <a:rPr lang="zh-CN" altLang="en-US" dirty="0"/>
              <a:t>隐含因子线性相加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9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推荐系统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矩阵分解在稀疏矩阵上的应用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7232016" y="5904984"/>
            <a:ext cx="3707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Based on work by Yehuda </a:t>
            </a:r>
            <a:r>
              <a:rPr lang="en-US" dirty="0" err="1"/>
              <a:t>Koren</a:t>
            </a:r>
            <a:r>
              <a:rPr lang="en-US" dirty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3234368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Netflix</a:t>
            </a:r>
            <a:r>
              <a:rPr lang="zh-CN" altLang="en-US" dirty="0"/>
              <a:t>推荐系统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90" y="1825625"/>
            <a:ext cx="9175219" cy="4351338"/>
          </a:xfrm>
        </p:spPr>
      </p:pic>
    </p:spTree>
    <p:extLst>
      <p:ext uri="{BB962C8B-B14F-4D97-AF65-F5344CB8AC3E}">
        <p14:creationId xmlns:p14="http://schemas.microsoft.com/office/powerpoint/2010/main" val="2677717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Netflix</a:t>
            </a:r>
            <a:r>
              <a:rPr lang="zh-CN" altLang="en-US" dirty="0"/>
              <a:t>推荐系统数据特征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5" t="21788" b="12018"/>
          <a:stretch/>
        </p:blipFill>
        <p:spPr>
          <a:xfrm>
            <a:off x="6552088" y="1424938"/>
            <a:ext cx="5191622" cy="485394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45262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100million</a:t>
            </a:r>
            <a:r>
              <a:rPr lang="zh-CN" altLang="en-US" dirty="0"/>
              <a:t>评分</a:t>
            </a:r>
            <a:endParaRPr lang="en-US" altLang="zh-CN" dirty="0"/>
          </a:p>
          <a:p>
            <a:r>
              <a:rPr lang="en-US" dirty="0"/>
              <a:t>500,000</a:t>
            </a:r>
            <a:r>
              <a:rPr lang="zh-CN" altLang="en-US" dirty="0"/>
              <a:t>用户</a:t>
            </a:r>
            <a:endParaRPr lang="en-US" altLang="zh-CN" dirty="0"/>
          </a:p>
          <a:p>
            <a:r>
              <a:rPr lang="en-US" dirty="0"/>
              <a:t>17,000</a:t>
            </a:r>
            <a:r>
              <a:rPr lang="zh-CN" altLang="en-US" dirty="0"/>
              <a:t>电影</a:t>
            </a:r>
            <a:endParaRPr lang="en-US" altLang="zh-CN" dirty="0"/>
          </a:p>
          <a:p>
            <a:r>
              <a:rPr lang="en-US" altLang="zh-CN" dirty="0"/>
              <a:t>98.8%</a:t>
            </a:r>
            <a:r>
              <a:rPr lang="zh-CN" altLang="en-US" dirty="0"/>
              <a:t>的电影没有评价</a:t>
            </a:r>
            <a:endParaRPr lang="en-US" altLang="zh-CN" dirty="0"/>
          </a:p>
          <a:p>
            <a:pPr lvl="1"/>
            <a:r>
              <a:rPr lang="zh-CN" altLang="en-US" dirty="0"/>
              <a:t>没有看过</a:t>
            </a:r>
            <a:endParaRPr lang="en-US" altLang="zh-CN" dirty="0"/>
          </a:p>
          <a:p>
            <a:pPr lvl="1"/>
            <a:r>
              <a:rPr lang="zh-CN" altLang="en-US" dirty="0"/>
              <a:t>看过没有评价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0" t="67319" b="9916"/>
          <a:stretch/>
        </p:blipFill>
        <p:spPr>
          <a:xfrm>
            <a:off x="5223312" y="4744470"/>
            <a:ext cx="6520398" cy="16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35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协同过滤推荐系统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822007"/>
            <a:ext cx="5797205" cy="509334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4800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基于用户与产品之间的关联</a:t>
            </a:r>
            <a:endParaRPr lang="en-US" altLang="zh-CN" dirty="0"/>
          </a:p>
          <a:p>
            <a:pPr lvl="1"/>
            <a:r>
              <a:rPr lang="zh-CN" altLang="en-US" dirty="0"/>
              <a:t>冷启动</a:t>
            </a:r>
            <a:endParaRPr lang="en-US" altLang="zh-CN" dirty="0"/>
          </a:p>
          <a:p>
            <a:pPr lvl="1"/>
            <a:r>
              <a:rPr lang="zh-CN" altLang="en-US" dirty="0"/>
              <a:t>稀疏数据</a:t>
            </a:r>
            <a:endParaRPr lang="en-US" altLang="zh-CN" dirty="0"/>
          </a:p>
          <a:p>
            <a:pPr lvl="1"/>
            <a:r>
              <a:rPr lang="zh-CN" altLang="en-US" dirty="0"/>
              <a:t>大规模数据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如何理解用户与产品之间的关联？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85965" y="5915353"/>
            <a:ext cx="49678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user-based </a:t>
            </a:r>
            <a:r>
              <a:rPr lang="en-US" altLang="zh-CN" sz="2800" dirty="0"/>
              <a:t>collaborative filtering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2449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基于内容的推荐系统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39054" b="36359"/>
          <a:stretch/>
        </p:blipFill>
        <p:spPr>
          <a:xfrm>
            <a:off x="4882397" y="1825625"/>
            <a:ext cx="6395203" cy="382011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4"/>
            <a:ext cx="5120640" cy="4509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提取关键词</a:t>
            </a:r>
            <a:endParaRPr lang="en-US" altLang="zh-CN" dirty="0"/>
          </a:p>
          <a:p>
            <a:r>
              <a:rPr lang="zh-CN" altLang="en-US" dirty="0"/>
              <a:t>基于关键词的</a:t>
            </a:r>
            <a:endParaRPr lang="en-US" altLang="zh-CN" dirty="0"/>
          </a:p>
          <a:p>
            <a:pPr lvl="1"/>
            <a:r>
              <a:rPr lang="zh-CN" altLang="en-US" dirty="0"/>
              <a:t>用户描述</a:t>
            </a:r>
            <a:endParaRPr lang="en-US" altLang="zh-CN" dirty="0"/>
          </a:p>
          <a:p>
            <a:pPr lvl="1"/>
            <a:r>
              <a:rPr lang="zh-CN" altLang="en-US" dirty="0"/>
              <a:t>物品描述</a:t>
            </a:r>
            <a:endParaRPr lang="en-US" altLang="zh-CN" dirty="0"/>
          </a:p>
          <a:p>
            <a:pPr lvl="1"/>
            <a:r>
              <a:rPr lang="zh-CN" altLang="en-US" dirty="0"/>
              <a:t>用户物品匹配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469528" y="6334760"/>
            <a:ext cx="2387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Picture searched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81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矩阵填充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174" y="1825625"/>
            <a:ext cx="7113652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582382" y="6311900"/>
            <a:ext cx="3439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Example from Alex </a:t>
            </a:r>
            <a:r>
              <a:rPr lang="en-US" altLang="zh-CN" dirty="0" err="1"/>
              <a:t>Smola’s</a:t>
            </a:r>
            <a:r>
              <a:rPr lang="en-US" altLang="zh-CN" dirty="0"/>
              <a:t>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90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矩阵填充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1" t="-1" r="133" b="1674"/>
          <a:stretch/>
        </p:blipFill>
        <p:spPr>
          <a:xfrm>
            <a:off x="2505075" y="1810857"/>
            <a:ext cx="7153275" cy="425656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82382" y="6311900"/>
            <a:ext cx="3439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Example from Alex </a:t>
            </a:r>
            <a:r>
              <a:rPr lang="en-US" altLang="zh-CN" dirty="0" err="1"/>
              <a:t>Smola’s</a:t>
            </a:r>
            <a:r>
              <a:rPr lang="en-US" altLang="zh-CN" dirty="0"/>
              <a:t>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68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矩阵填充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51" b="1642"/>
          <a:stretch/>
        </p:blipFill>
        <p:spPr>
          <a:xfrm>
            <a:off x="2446789" y="1825625"/>
            <a:ext cx="7192512" cy="427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82382" y="6311900"/>
            <a:ext cx="3439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Example from Alex </a:t>
            </a:r>
            <a:r>
              <a:rPr lang="en-US" altLang="zh-CN" dirty="0" err="1"/>
              <a:t>Smola’s</a:t>
            </a:r>
            <a:r>
              <a:rPr lang="en-US" altLang="zh-CN" dirty="0"/>
              <a:t>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24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目标函数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𝑀𝑖𝑛𝑖𝑚𝑖𝑧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𝐹𝑟𝑜𝑏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𝐹𝑟𝑜𝑏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altLang="zh-CN" dirty="0"/>
                  <a:t>SGD</a:t>
                </a:r>
                <a:r>
                  <a:rPr lang="zh-CN" altLang="en-US" dirty="0"/>
                  <a:t>优化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							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43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矩阵分解发展历史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86167" y="2521527"/>
            <a:ext cx="9210502" cy="22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346793" y="2446312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LFM(t)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17145" y="2277687"/>
            <a:ext cx="5542" cy="52093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86274" y="2283228"/>
            <a:ext cx="5542" cy="52093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20509" y="2806084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1999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3913" y="2817166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2006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3767" y="1926411"/>
            <a:ext cx="1821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PCA, SVD, LSI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80307" y="1916059"/>
            <a:ext cx="214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PLSA, NMF, LDA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31956" y="1875275"/>
            <a:ext cx="1516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MF, SVD++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70755" y="2756207"/>
            <a:ext cx="17235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降维</a:t>
            </a:r>
            <a:endParaRPr lang="en-US" altLang="zh-CN" sz="2400" dirty="0"/>
          </a:p>
          <a:p>
            <a:r>
              <a:rPr lang="zh-CN" altLang="en-US" sz="2400" dirty="0"/>
              <a:t>聚类分析</a:t>
            </a:r>
            <a:endParaRPr lang="en-US" altLang="zh-CN" sz="2400" dirty="0"/>
          </a:p>
          <a:p>
            <a:r>
              <a:rPr lang="zh-CN" altLang="en-US" sz="2400" dirty="0"/>
              <a:t>数据预处理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374907" y="2786684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低维度特征学习</a:t>
            </a:r>
            <a:endParaRPr lang="en-US" altLang="zh-CN" sz="2400" dirty="0"/>
          </a:p>
          <a:p>
            <a:r>
              <a:rPr lang="zh-CN" altLang="en-US" sz="2400" dirty="0"/>
              <a:t>聚类分析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644579" y="2767285"/>
            <a:ext cx="17235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特征学习</a:t>
            </a:r>
            <a:endParaRPr lang="en-US" altLang="zh-CN" sz="2400" dirty="0"/>
          </a:p>
          <a:p>
            <a:r>
              <a:rPr lang="zh-CN" altLang="en-US" sz="2400" dirty="0"/>
              <a:t>推荐系统</a:t>
            </a:r>
            <a:endParaRPr lang="en-US" sz="2400" dirty="0"/>
          </a:p>
          <a:p>
            <a:r>
              <a:rPr lang="zh-CN" altLang="en-US" sz="2400" dirty="0"/>
              <a:t>大数据分析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38258" r="21614" b="28504"/>
          <a:stretch/>
        </p:blipFill>
        <p:spPr>
          <a:xfrm>
            <a:off x="6347459" y="4623105"/>
            <a:ext cx="5349241" cy="17319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5600" y="48019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Netflix</a:t>
            </a:r>
            <a:r>
              <a:rPr lang="zh-CN" altLang="en-US" dirty="0"/>
              <a:t>推荐系统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Graph embedding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深度学习中的矩阵分解应用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5527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隐含因子空间的电影描述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796" y="1956117"/>
            <a:ext cx="5685748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92568" y="3485455"/>
            <a:ext cx="15573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针对男性或青少年观众的低俗喜剧和恐怖电影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0680" y="15687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独立电影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22079" y="3230880"/>
            <a:ext cx="2433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有严肃底线和面向女性的戏剧或喜剧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40680" y="630745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主流电影，类型片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15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隐含因子空间的用户描述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358" y="1886585"/>
            <a:ext cx="72552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27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矩阵分解算法的表现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255" y="1779905"/>
            <a:ext cx="60818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30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</a:t>
            </a:r>
            <a:r>
              <a:rPr lang="en-US" altLang="zh-CN" dirty="0"/>
              <a:t>bias</a:t>
            </a:r>
            <a:r>
              <a:rPr lang="zh-CN" altLang="en-US" dirty="0"/>
              <a:t>的分解模型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过度简化？</a:t>
                </a:r>
                <a:endParaRPr lang="en-US" altLang="zh-CN" dirty="0"/>
              </a:p>
              <a:p>
                <a:r>
                  <a:rPr lang="zh-CN" altLang="en-US" dirty="0"/>
                  <a:t>目标函数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𝑀𝑖𝑛𝑖𝑚𝑖𝑧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sSubSup>
                                  <m:sSub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𝐹𝑟𝑜𝑏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𝐹𝑟𝑜𝑏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+||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𝑢𝑠𝑒𝑟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||^2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+||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𝑖𝑡𝑒𝑚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||^2]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229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</a:t>
            </a:r>
            <a:r>
              <a:rPr lang="en-US" altLang="zh-CN" dirty="0"/>
              <a:t>bias</a:t>
            </a:r>
            <a:r>
              <a:rPr lang="zh-CN" altLang="en-US" dirty="0"/>
              <a:t>的矩阵分解模型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61" y="1384822"/>
            <a:ext cx="7085293" cy="50692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55338" y="2248720"/>
            <a:ext cx="1260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Add Bias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376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用额外信息优化矩阵分解中的用户特征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目标函数</a:t>
                </a:r>
                <a:endParaRPr lang="en-US" altLang="zh-CN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𝑀𝑖𝑛𝑖𝑚𝑖𝑧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𝐹𝑟𝑜𝑏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𝐹𝑟𝑜𝑏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𝑢𝑠𝑒𝑟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𝑖𝑡𝑒𝑚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        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256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用额外信息优化矩阵分解中的用户特征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05" y="1482116"/>
            <a:ext cx="7042137" cy="503835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96294" y="2945174"/>
            <a:ext cx="2159924" cy="1443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Who rated what?</a:t>
            </a:r>
          </a:p>
          <a:p>
            <a:pPr marL="0" indent="0">
              <a:buNone/>
            </a:pPr>
            <a:r>
              <a:rPr lang="en-US" dirty="0"/>
              <a:t>SVD++</a:t>
            </a:r>
          </a:p>
        </p:txBody>
      </p:sp>
    </p:spTree>
    <p:extLst>
      <p:ext uri="{BB962C8B-B14F-4D97-AF65-F5344CB8AC3E}">
        <p14:creationId xmlns:p14="http://schemas.microsoft.com/office/powerpoint/2010/main" val="2697874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考虑时间因素的矩阵分解模型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目标函数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𝑀𝑖𝑛𝑖𝑚𝑖𝑧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sSubSup>
                                  <m:sSub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𝐹𝑟𝑜𝑏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𝐹𝑟𝑜𝑏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𝑢𝑠𝑒𝑟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𝑖𝑡𝑒𝑚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−0.5</m:t>
                        </m:r>
                      </m:sup>
                    </m:sSup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466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考虑时间因素的矩阵分解模型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05" y="1482116"/>
            <a:ext cx="7042137" cy="503835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22272" y="4386045"/>
            <a:ext cx="2836025" cy="8454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Temporal effect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77520" y="4111920"/>
              <a:ext cx="508320" cy="7444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7800" y="4102920"/>
                <a:ext cx="532800" cy="7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3105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</a:t>
            </a:r>
            <a:r>
              <a:rPr lang="en-US" altLang="zh-CN" dirty="0"/>
              <a:t>graph</a:t>
            </a:r>
            <a:r>
              <a:rPr lang="zh-CN" altLang="en-US" dirty="0"/>
              <a:t>上的应用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2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潜在因子模型的基本假设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7428" r="30825" b="34257"/>
          <a:stretch/>
        </p:blipFill>
        <p:spPr>
          <a:xfrm>
            <a:off x="6034926" y="2103120"/>
            <a:ext cx="5257914" cy="38481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838200" y="1825625"/>
                <a:ext cx="5600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非监督学习</m:t>
                    </m:r>
                  </m:oMath>
                </a14:m>
                <a:endParaRPr lang="en-US" dirty="0"/>
              </a:p>
              <a:p>
                <a:r>
                  <a:rPr lang="zh-CN" altLang="en-US" dirty="0"/>
                  <a:t>产生过程：数据由潜在因子决定，由潜在因子映射到数据样本的观测值</a:t>
                </a:r>
                <a:endParaRPr lang="en-US" altLang="zh-CN" dirty="0"/>
              </a:p>
              <a:p>
                <a:r>
                  <a:rPr lang="zh-CN" altLang="en-US" dirty="0"/>
                  <a:t>建模目标：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潜在因子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潜在因子到观测值的映射函数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600700" cy="4351338"/>
              </a:xfrm>
              <a:prstGeom prst="rect">
                <a:avLst/>
              </a:prstGeom>
              <a:blipFill>
                <a:blip r:embed="rId3"/>
                <a:stretch>
                  <a:fillRect l="-1961" r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676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Embedding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06780" y="3657600"/>
                <a:ext cx="6362700" cy="2254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𝑀𝑖𝑛𝑖𝑚𝑖𝑧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=1…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sub>
                                    <m:sup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=1…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sz="24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.∀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=1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" y="3657600"/>
                <a:ext cx="6362700" cy="2254079"/>
              </a:xfrm>
              <a:prstGeom prst="rect">
                <a:avLst/>
              </a:prstGeom>
              <a:blipFill>
                <a:blip r:embed="rId2"/>
                <a:stretch>
                  <a:fillRect b="-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7871460" cy="1831975"/>
          </a:xfrm>
        </p:spPr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embedding vector</a:t>
            </a:r>
            <a:r>
              <a:rPr lang="zh-CN" altLang="en-US" dirty="0"/>
              <a:t>表示图里面的节点，使得相连和相近的节点有接近的</a:t>
            </a:r>
            <a:r>
              <a:rPr lang="en-US" altLang="zh-CN" dirty="0"/>
              <a:t>embedding vector</a:t>
            </a:r>
          </a:p>
          <a:p>
            <a:pPr lvl="1"/>
            <a:r>
              <a:rPr lang="zh-CN" altLang="en-US" dirty="0"/>
              <a:t>基于本地近邻</a:t>
            </a:r>
            <a:endParaRPr lang="en-US" altLang="zh-CN" dirty="0"/>
          </a:p>
          <a:p>
            <a:pPr lvl="1"/>
            <a:r>
              <a:rPr lang="zh-CN" altLang="en-US" dirty="0"/>
              <a:t>基于全局</a:t>
            </a:r>
            <a:r>
              <a:rPr lang="en-US" altLang="zh-CN" dirty="0"/>
              <a:t>graph</a:t>
            </a:r>
            <a:r>
              <a:rPr lang="zh-CN" altLang="en-US" dirty="0"/>
              <a:t>的矩阵分解方法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1617"/>
          <a:stretch/>
        </p:blipFill>
        <p:spPr>
          <a:xfrm>
            <a:off x="8799341" y="1906711"/>
            <a:ext cx="2699240" cy="38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49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矩阵分解在深度学习中的应用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效率导向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5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矩阵分解在</a:t>
            </a:r>
            <a:r>
              <a:rPr lang="en-US" altLang="zh-CN" dirty="0"/>
              <a:t>FCNN</a:t>
            </a:r>
            <a:r>
              <a:rPr lang="zh-CN" altLang="en-US" dirty="0"/>
              <a:t>里的应用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926389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矩阵分解在</a:t>
            </a:r>
            <a:r>
              <a:rPr lang="en-US" altLang="zh-CN" dirty="0"/>
              <a:t>FCNN</a:t>
            </a:r>
            <a:r>
              <a:rPr lang="zh-CN" altLang="en-US" dirty="0"/>
              <a:t>里的应用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477280" y="2021400"/>
              <a:ext cx="3135960" cy="2507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67560" y="2014200"/>
                <a:ext cx="3156840" cy="251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84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矩阵分解在</a:t>
            </a:r>
            <a:r>
              <a:rPr lang="en-US" altLang="zh-CN" dirty="0"/>
              <a:t>CNN</a:t>
            </a:r>
            <a:r>
              <a:rPr lang="zh-CN" altLang="en-US" dirty="0"/>
              <a:t>里的应用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6709"/>
          <a:stretch/>
        </p:blipFill>
        <p:spPr>
          <a:xfrm>
            <a:off x="1059339" y="1276985"/>
            <a:ext cx="9844722" cy="275399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l="25969" t="63466" r="29630" b="19548"/>
          <a:stretch/>
        </p:blipFill>
        <p:spPr>
          <a:xfrm>
            <a:off x="1417320" y="4320539"/>
            <a:ext cx="3604260" cy="739141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/>
          <a:srcRect l="22971" t="25888" r="26304"/>
          <a:stretch/>
        </p:blipFill>
        <p:spPr>
          <a:xfrm>
            <a:off x="5242719" y="4030980"/>
            <a:ext cx="5334000" cy="26490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133720" y="643680"/>
              <a:ext cx="9063000" cy="5839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6520" y="637560"/>
                <a:ext cx="9076680" cy="58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2271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86167" y="2521527"/>
            <a:ext cx="9210502" cy="22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346793" y="2446312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LFM(t)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817145" y="2277687"/>
            <a:ext cx="5542" cy="52093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586274" y="2283228"/>
            <a:ext cx="5542" cy="52093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20509" y="2806084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1999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3913" y="2817166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2006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33767" y="1926411"/>
            <a:ext cx="18212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PCA, SVD, LSI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80307" y="1916059"/>
            <a:ext cx="214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PLSA, NMF, LDA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31956" y="1875275"/>
            <a:ext cx="1516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MF, SVD++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70755" y="2756207"/>
            <a:ext cx="17235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降维</a:t>
            </a:r>
            <a:endParaRPr lang="en-US" altLang="zh-CN" sz="2400" dirty="0"/>
          </a:p>
          <a:p>
            <a:r>
              <a:rPr lang="zh-CN" altLang="en-US" sz="2400" dirty="0"/>
              <a:t>聚类分析</a:t>
            </a:r>
            <a:endParaRPr lang="en-US" altLang="zh-CN" sz="2400" dirty="0"/>
          </a:p>
          <a:p>
            <a:r>
              <a:rPr lang="zh-CN" altLang="en-US" sz="2400" dirty="0"/>
              <a:t>数据预处理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374907" y="2786684"/>
            <a:ext cx="2339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低维度特征学习</a:t>
            </a:r>
            <a:endParaRPr lang="en-US" altLang="zh-CN" sz="2400" dirty="0"/>
          </a:p>
          <a:p>
            <a:r>
              <a:rPr lang="zh-CN" altLang="en-US" sz="2400" dirty="0"/>
              <a:t>聚类分析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644579" y="2767285"/>
            <a:ext cx="17235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特征学习</a:t>
            </a:r>
            <a:endParaRPr lang="en-US" altLang="zh-CN" sz="2400" dirty="0"/>
          </a:p>
          <a:p>
            <a:r>
              <a:rPr lang="zh-CN" altLang="en-US" sz="2400" dirty="0"/>
              <a:t>推荐系统</a:t>
            </a:r>
            <a:endParaRPr lang="en-US" sz="2400" dirty="0"/>
          </a:p>
          <a:p>
            <a:r>
              <a:rPr lang="zh-CN" altLang="en-US" sz="2400" dirty="0"/>
              <a:t>大数据分析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975920" y="1720440"/>
              <a:ext cx="3608280" cy="771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0160" y="1713240"/>
                <a:ext cx="3624480" cy="7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8748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                    Thanks</a:t>
            </a:r>
          </a:p>
        </p:txBody>
      </p:sp>
    </p:spTree>
    <p:extLst>
      <p:ext uri="{BB962C8B-B14F-4D97-AF65-F5344CB8AC3E}">
        <p14:creationId xmlns:p14="http://schemas.microsoft.com/office/powerpoint/2010/main" val="104590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</p:spPr>
            <p:txBody>
              <a:bodyPr>
                <a:normAutofit/>
              </a:bodyPr>
              <a:lstStyle/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0"/>
              <p:cNvSpPr txBox="1">
                <a:spLocks/>
              </p:cNvSpPr>
              <p:nvPr/>
            </p:nvSpPr>
            <p:spPr>
              <a:xfrm>
                <a:off x="3519170" y="3164901"/>
                <a:ext cx="5105400" cy="1527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400" dirty="0"/>
                  <a:t>D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=20,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2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70" y="3164901"/>
                <a:ext cx="5105400" cy="1527175"/>
              </a:xfrm>
              <a:prstGeom prst="rect">
                <a:avLst/>
              </a:prstGeom>
              <a:blipFill>
                <a:blip r:embed="rId4"/>
                <a:stretch>
                  <a:fillRect l="-4773" b="-12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295400" y="477461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很容易 </a:t>
            </a:r>
            <a:r>
              <a:rPr lang="en-US" altLang="zh-CN" sz="2800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不清楚 </a:t>
            </a:r>
            <a:r>
              <a:rPr lang="en-US" altLang="zh-CN" sz="2800" dirty="0"/>
              <a:t>2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6240" y="1784356"/>
            <a:ext cx="975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/>
              <a:t>如何将</a:t>
            </a:r>
            <a:r>
              <a:rPr lang="en-US" altLang="zh-CN" sz="2800" dirty="0"/>
              <a:t>1000</a:t>
            </a:r>
            <a:r>
              <a:rPr lang="zh-CN" altLang="en-US" sz="2800" dirty="0"/>
              <a:t>个</a:t>
            </a:r>
            <a:r>
              <a:rPr lang="en-US" altLang="zh-CN" sz="2800" dirty="0"/>
              <a:t>20</a:t>
            </a:r>
            <a:r>
              <a:rPr lang="zh-CN" altLang="en-US" sz="2800" dirty="0"/>
              <a:t>维度的数据样本在二维坐标系里面可视化，使得</a:t>
            </a:r>
            <a:r>
              <a:rPr lang="en-US" altLang="zh-CN" sz="2800" dirty="0"/>
              <a:t>1000</a:t>
            </a:r>
            <a:r>
              <a:rPr lang="zh-CN" altLang="en-US" sz="2800" dirty="0"/>
              <a:t>个点的相互距离反映样本之间的相似程度？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536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</p:spPr>
            <p:txBody>
              <a:bodyPr>
                <a:normAutofit/>
              </a:bodyPr>
              <a:lstStyle/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0"/>
              <p:cNvSpPr txBox="1">
                <a:spLocks/>
              </p:cNvSpPr>
              <p:nvPr/>
            </p:nvSpPr>
            <p:spPr>
              <a:xfrm>
                <a:off x="3519170" y="3164901"/>
                <a:ext cx="5105400" cy="1527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400" dirty="0"/>
                  <a:t>D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=20,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2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70" y="3164901"/>
                <a:ext cx="5105400" cy="1527175"/>
              </a:xfrm>
              <a:prstGeom prst="rect">
                <a:avLst/>
              </a:prstGeom>
              <a:blipFill>
                <a:blip r:embed="rId4"/>
                <a:stretch>
                  <a:fillRect l="-4773" b="-12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295400" y="477461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PCA </a:t>
            </a:r>
            <a:r>
              <a:rPr lang="zh-CN" altLang="en-US" sz="2800" dirty="0"/>
              <a:t>降维分析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6240" y="1784356"/>
            <a:ext cx="975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/>
              <a:t>如何将</a:t>
            </a:r>
            <a:r>
              <a:rPr lang="en-US" altLang="zh-CN" sz="2800" dirty="0"/>
              <a:t>1000</a:t>
            </a:r>
            <a:r>
              <a:rPr lang="zh-CN" altLang="en-US" sz="2800" dirty="0"/>
              <a:t>个</a:t>
            </a:r>
            <a:r>
              <a:rPr lang="en-US" altLang="zh-CN" sz="2800" dirty="0"/>
              <a:t>20</a:t>
            </a:r>
            <a:r>
              <a:rPr lang="zh-CN" altLang="en-US" sz="2800" dirty="0"/>
              <a:t>维度的数据样本在二维坐标系里面可视化，使得</a:t>
            </a:r>
            <a:r>
              <a:rPr lang="en-US" altLang="zh-CN" sz="2800" dirty="0"/>
              <a:t>1000</a:t>
            </a:r>
            <a:r>
              <a:rPr lang="zh-CN" altLang="en-US" sz="2800" dirty="0"/>
              <a:t>个点的相互距离反应样本之间的相似程度？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9799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</p:spPr>
            <p:txBody>
              <a:bodyPr>
                <a:normAutofit/>
              </a:bodyPr>
              <a:lstStyle/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8920" y="2355277"/>
                <a:ext cx="4057650" cy="15271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0"/>
              <p:cNvSpPr txBox="1">
                <a:spLocks/>
              </p:cNvSpPr>
              <p:nvPr/>
            </p:nvSpPr>
            <p:spPr>
              <a:xfrm>
                <a:off x="3519170" y="3164901"/>
                <a:ext cx="5906770" cy="15271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4400" dirty="0"/>
                  <a:t>D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00,000,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12" name="Content Placeholder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70" y="3164901"/>
                <a:ext cx="5906770" cy="1527175"/>
              </a:xfrm>
              <a:prstGeom prst="rect">
                <a:avLst/>
              </a:prstGeom>
              <a:blipFill>
                <a:blip r:embed="rId4"/>
                <a:stretch>
                  <a:fillRect l="-3715" b="-5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1295400" y="477461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容易 </a:t>
            </a:r>
            <a:r>
              <a:rPr lang="en-US" altLang="zh-CN" sz="2800" dirty="0"/>
              <a:t>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/>
              <a:t>不清楚 </a:t>
            </a:r>
            <a:r>
              <a:rPr lang="en-US" altLang="zh-CN" sz="2800" dirty="0"/>
              <a:t>4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396240" y="1784356"/>
            <a:ext cx="975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dirty="0"/>
              <a:t>如何将</a:t>
            </a:r>
            <a:r>
              <a:rPr lang="en-US" altLang="zh-CN" sz="2800" dirty="0"/>
              <a:t>1000</a:t>
            </a:r>
            <a:r>
              <a:rPr lang="zh-CN" altLang="en-US" sz="2800" dirty="0"/>
              <a:t>个</a:t>
            </a:r>
            <a:r>
              <a:rPr lang="en-US" altLang="zh-CN" sz="2800" dirty="0"/>
              <a:t>2,000,000</a:t>
            </a:r>
            <a:r>
              <a:rPr lang="zh-CN" altLang="en-US" sz="2800" dirty="0"/>
              <a:t>维度的数据样本在二维坐标系里面可视化，使得</a:t>
            </a:r>
            <a:r>
              <a:rPr lang="en-US" altLang="zh-CN" sz="2800" dirty="0"/>
              <a:t>1000</a:t>
            </a:r>
            <a:r>
              <a:rPr lang="zh-CN" altLang="en-US" sz="2800" dirty="0"/>
              <a:t>个点的相互距离反应样本之间的相似程度？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763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7855</TotalTime>
  <Words>2573</Words>
  <Application>Microsoft Office PowerPoint</Application>
  <PresentationFormat>Widescreen</PresentationFormat>
  <Paragraphs>397</Paragraphs>
  <Slides>66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等线</vt:lpstr>
      <vt:lpstr>等线 Light</vt:lpstr>
      <vt:lpstr>Arial</vt:lpstr>
      <vt:lpstr>Calibri</vt:lpstr>
      <vt:lpstr>Calibri Light</vt:lpstr>
      <vt:lpstr>Cambria Math</vt:lpstr>
      <vt:lpstr>Office Theme</vt:lpstr>
      <vt:lpstr>机器学习中的矩阵分解方法： 基础，应用与进展</vt:lpstr>
      <vt:lpstr>PowerPoint Presentation</vt:lpstr>
      <vt:lpstr>矩阵分解发展历史</vt:lpstr>
      <vt:lpstr>矩阵分解发展历史</vt:lpstr>
      <vt:lpstr>矩阵分解发展历史</vt:lpstr>
      <vt:lpstr>潜在因子模型的基本假设</vt:lpstr>
      <vt:lpstr>问题1</vt:lpstr>
      <vt:lpstr>问题1</vt:lpstr>
      <vt:lpstr>问题2</vt:lpstr>
      <vt:lpstr>问题2</vt:lpstr>
      <vt:lpstr>问题3</vt:lpstr>
      <vt:lpstr>问题3</vt:lpstr>
      <vt:lpstr>问题4</vt:lpstr>
      <vt:lpstr>问题4</vt:lpstr>
      <vt:lpstr>经典矩阵分解方法</vt:lpstr>
      <vt:lpstr>主成分分析(Principal component analysis, PCA)</vt:lpstr>
      <vt:lpstr>主成分分析的常见流程</vt:lpstr>
      <vt:lpstr>PCA是一个整体(holistic)变换</vt:lpstr>
      <vt:lpstr>PCA变换后的特征线性独立</vt:lpstr>
      <vt:lpstr>PCA变换后的特征线性独立</vt:lpstr>
      <vt:lpstr>主成分分析应用1：数据降维</vt:lpstr>
      <vt:lpstr>主成分分析适用于高斯分布</vt:lpstr>
      <vt:lpstr>主成分分析适用于高斯分布</vt:lpstr>
      <vt:lpstr>主成分分析应用2：数据去噪音</vt:lpstr>
      <vt:lpstr>主成分分析应用2：数据去噪音</vt:lpstr>
      <vt:lpstr>大规模数据的主成分分析</vt:lpstr>
      <vt:lpstr>基于奇异值分析的主成分分析</vt:lpstr>
      <vt:lpstr>低秩奇异值分解(Truncated SVD)</vt:lpstr>
      <vt:lpstr>潜在语义学 Latent Semantic Indexing (LSI, LSA)</vt:lpstr>
      <vt:lpstr>潜在语义学 Latent Semantic Indexing (LSI, LSA)</vt:lpstr>
      <vt:lpstr>潜在语义学 Latent Semantic Indexing (LSI, LSA)</vt:lpstr>
      <vt:lpstr>非负矩阵分解方法</vt:lpstr>
      <vt:lpstr>非负矩阵分解</vt:lpstr>
      <vt:lpstr>非负矩阵分解</vt:lpstr>
      <vt:lpstr>非负矩阵分解与人脸特征识别</vt:lpstr>
      <vt:lpstr>非负矩阵分解与人脸特征识别</vt:lpstr>
      <vt:lpstr>非负矩阵分解与文本聚类分析</vt:lpstr>
      <vt:lpstr>非负矩阵分解与文本聚类分析</vt:lpstr>
      <vt:lpstr>非负矩阵分解与文本聚类分析</vt:lpstr>
      <vt:lpstr>小结</vt:lpstr>
      <vt:lpstr>推荐系统</vt:lpstr>
      <vt:lpstr>Netflix推荐系统</vt:lpstr>
      <vt:lpstr>Netflix推荐系统数据特征</vt:lpstr>
      <vt:lpstr>协同过滤推荐系统</vt:lpstr>
      <vt:lpstr>基于内容的推荐系统</vt:lpstr>
      <vt:lpstr>矩阵填充</vt:lpstr>
      <vt:lpstr>矩阵填充</vt:lpstr>
      <vt:lpstr>矩阵填充</vt:lpstr>
      <vt:lpstr>矩阵分解模型</vt:lpstr>
      <vt:lpstr>隐含因子空间的电影描述</vt:lpstr>
      <vt:lpstr>隐含因子空间的用户描述</vt:lpstr>
      <vt:lpstr>矩阵分解算法的表现</vt:lpstr>
      <vt:lpstr>考虑bias的分解模型</vt:lpstr>
      <vt:lpstr>考虑bias的矩阵分解模型</vt:lpstr>
      <vt:lpstr>用额外信息优化矩阵分解中的用户特征</vt:lpstr>
      <vt:lpstr>用额外信息优化矩阵分解中的用户特征</vt:lpstr>
      <vt:lpstr>考虑时间因素的矩阵分解模型</vt:lpstr>
      <vt:lpstr>考虑时间因素的矩阵分解模型</vt:lpstr>
      <vt:lpstr>更多graph上的应用</vt:lpstr>
      <vt:lpstr>Graph Embedding</vt:lpstr>
      <vt:lpstr>矩阵分解在深度学习中的应用</vt:lpstr>
      <vt:lpstr>矩阵分解在FCNN里的应用</vt:lpstr>
      <vt:lpstr>矩阵分解在FCNN里的应用</vt:lpstr>
      <vt:lpstr>矩阵分解在CNN里的应用</vt:lpstr>
      <vt:lpstr>总结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Factorization</dc:title>
  <dc:creator>Dong Guo</dc:creator>
  <cp:lastModifiedBy>Dong Guo</cp:lastModifiedBy>
  <cp:revision>110</cp:revision>
  <dcterms:created xsi:type="dcterms:W3CDTF">2017-02-21T01:14:16Z</dcterms:created>
  <dcterms:modified xsi:type="dcterms:W3CDTF">2017-02-26T15:37:23Z</dcterms:modified>
</cp:coreProperties>
</file>